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28"/>
  </p:notesMasterIdLst>
  <p:sldIdLst>
    <p:sldId id="318" r:id="rId3"/>
    <p:sldId id="319" r:id="rId4"/>
    <p:sldId id="286" r:id="rId5"/>
    <p:sldId id="320" r:id="rId6"/>
    <p:sldId id="321" r:id="rId7"/>
    <p:sldId id="284" r:id="rId8"/>
    <p:sldId id="267" r:id="rId9"/>
    <p:sldId id="268" r:id="rId10"/>
    <p:sldId id="402" r:id="rId11"/>
    <p:sldId id="274" r:id="rId12"/>
    <p:sldId id="275" r:id="rId13"/>
    <p:sldId id="276" r:id="rId14"/>
    <p:sldId id="277" r:id="rId15"/>
    <p:sldId id="403" r:id="rId16"/>
    <p:sldId id="404" r:id="rId17"/>
    <p:sldId id="278" r:id="rId18"/>
    <p:sldId id="292" r:id="rId19"/>
    <p:sldId id="294" r:id="rId20"/>
    <p:sldId id="330" r:id="rId21"/>
    <p:sldId id="331" r:id="rId22"/>
    <p:sldId id="332" r:id="rId23"/>
    <p:sldId id="333" r:id="rId24"/>
    <p:sldId id="334" r:id="rId25"/>
    <p:sldId id="335" r:id="rId26"/>
    <p:sldId id="336"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943" autoAdjust="0"/>
    <p:restoredTop sz="94205" autoAdjust="0"/>
  </p:normalViewPr>
  <p:slideViewPr>
    <p:cSldViewPr>
      <p:cViewPr varScale="1">
        <p:scale>
          <a:sx n="87" d="100"/>
          <a:sy n="87" d="100"/>
        </p:scale>
        <p:origin x="93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F69412-C42D-4642-A8DC-08991B769636}" type="doc">
      <dgm:prSet loTypeId="urn:microsoft.com/office/officeart/2005/8/layout/balance1" loCatId="relationship" qsTypeId="urn:microsoft.com/office/officeart/2005/8/quickstyle/simple1#3" qsCatId="simple" csTypeId="urn:microsoft.com/office/officeart/2005/8/colors/accent1_2#6" csCatId="accent1" phldr="1"/>
      <dgm:spPr/>
      <dgm:t>
        <a:bodyPr/>
        <a:lstStyle/>
        <a:p>
          <a:endParaRPr lang="tr-TR"/>
        </a:p>
      </dgm:t>
    </dgm:pt>
    <dgm:pt modelId="{AAE585F7-7425-4FC1-935E-1937A99CFEE8}">
      <dgm:prSet phldrT="[Metin]"/>
      <dgm:spPr>
        <a:solidFill>
          <a:srgbClr val="7F7F7F"/>
        </a:solidFill>
        <a:ln w="762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tr-TR" b="1" dirty="0" smtClean="0"/>
            <a:t>Faaliyet Raporu</a:t>
          </a:r>
          <a:endParaRPr lang="tr-TR" b="1" dirty="0"/>
        </a:p>
      </dgm:t>
    </dgm:pt>
    <dgm:pt modelId="{7F595790-FFFE-4BB4-A919-246F57818658}" type="parTrans" cxnId="{C84AD986-B858-4D54-83EA-7A3115646376}">
      <dgm:prSet/>
      <dgm:spPr/>
      <dgm:t>
        <a:bodyPr/>
        <a:lstStyle/>
        <a:p>
          <a:endParaRPr lang="tr-TR"/>
        </a:p>
      </dgm:t>
    </dgm:pt>
    <dgm:pt modelId="{4426184F-7C57-4794-A323-E3A033C3D4ED}" type="sibTrans" cxnId="{C84AD986-B858-4D54-83EA-7A3115646376}">
      <dgm:prSet/>
      <dgm:spPr/>
      <dgm:t>
        <a:bodyPr/>
        <a:lstStyle/>
        <a:p>
          <a:endParaRPr lang="tr-TR"/>
        </a:p>
      </dgm:t>
    </dgm:pt>
    <dgm:pt modelId="{CAD7575D-7D79-4B20-A660-7DABCD46E227}">
      <dgm:prSet phldrT="[Metin]"/>
      <dgm:spPr>
        <a:solidFill>
          <a:srgbClr val="4F81BD"/>
        </a:solidFill>
        <a:ln w="762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tr-TR" b="1" dirty="0" smtClean="0"/>
            <a:t>Performans Programı </a:t>
          </a:r>
          <a:endParaRPr lang="tr-TR" b="1" dirty="0"/>
        </a:p>
      </dgm:t>
    </dgm:pt>
    <dgm:pt modelId="{59F7CCCA-40F5-4F26-A193-71863B0CA72C}" type="parTrans" cxnId="{83D8AEC5-A4CF-4D85-8109-7DCB9587C872}">
      <dgm:prSet/>
      <dgm:spPr/>
      <dgm:t>
        <a:bodyPr/>
        <a:lstStyle/>
        <a:p>
          <a:endParaRPr lang="tr-TR"/>
        </a:p>
      </dgm:t>
    </dgm:pt>
    <dgm:pt modelId="{B6916A6E-6E14-4555-B1DB-EA4FF2AB8855}" type="sibTrans" cxnId="{83D8AEC5-A4CF-4D85-8109-7DCB9587C872}">
      <dgm:prSet/>
      <dgm:spPr/>
      <dgm:t>
        <a:bodyPr/>
        <a:lstStyle/>
        <a:p>
          <a:endParaRPr lang="tr-TR"/>
        </a:p>
      </dgm:t>
    </dgm:pt>
    <dgm:pt modelId="{33F99FD2-5F43-42CB-A5FD-5B4E2C791261}">
      <dgm:prSet phldrT="[Metin]"/>
      <dgm:spPr>
        <a:solidFill>
          <a:schemeClr val="accent2">
            <a:lumMod val="50000"/>
            <a:alpha val="89804"/>
          </a:schemeClr>
        </a:solidFill>
        <a:ln w="762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tr-TR" b="1" dirty="0" smtClean="0"/>
            <a:t>İç Kontrol Sistemi</a:t>
          </a:r>
          <a:endParaRPr lang="tr-TR" dirty="0"/>
        </a:p>
      </dgm:t>
    </dgm:pt>
    <dgm:pt modelId="{31F8E6F3-D4C1-4CD2-AD51-55D951FC1BB4}" type="sibTrans" cxnId="{22A212CE-561B-42ED-B97E-7DDA25985A6D}">
      <dgm:prSet/>
      <dgm:spPr/>
      <dgm:t>
        <a:bodyPr/>
        <a:lstStyle/>
        <a:p>
          <a:endParaRPr lang="tr-TR"/>
        </a:p>
      </dgm:t>
    </dgm:pt>
    <dgm:pt modelId="{796BBCE8-9FB8-418C-94DE-39AA6D9812C9}" type="parTrans" cxnId="{22A212CE-561B-42ED-B97E-7DDA25985A6D}">
      <dgm:prSet/>
      <dgm:spPr/>
      <dgm:t>
        <a:bodyPr/>
        <a:lstStyle/>
        <a:p>
          <a:endParaRPr lang="tr-TR"/>
        </a:p>
      </dgm:t>
    </dgm:pt>
    <dgm:pt modelId="{E9899654-796E-4D99-9D1D-29E756431903}">
      <dgm:prSet phldrT="[Metin]"/>
      <dgm:spPr>
        <a:solidFill>
          <a:srgbClr val="990000"/>
        </a:solidFill>
        <a:ln w="762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tr-TR" b="1" dirty="0" smtClean="0"/>
            <a:t>Stratejik Plan</a:t>
          </a:r>
          <a:endParaRPr lang="tr-TR" b="1" dirty="0"/>
        </a:p>
      </dgm:t>
    </dgm:pt>
    <dgm:pt modelId="{8FE8C389-4FEA-4878-9870-BBD1D8B7F6FA}" type="sibTrans" cxnId="{C809A53E-0C77-4B89-82CD-6DDD149916EB}">
      <dgm:prSet/>
      <dgm:spPr/>
      <dgm:t>
        <a:bodyPr/>
        <a:lstStyle/>
        <a:p>
          <a:endParaRPr lang="tr-TR"/>
        </a:p>
      </dgm:t>
    </dgm:pt>
    <dgm:pt modelId="{DB332F6C-ACDD-45CA-B22B-C69F5918578C}" type="parTrans" cxnId="{C809A53E-0C77-4B89-82CD-6DDD149916EB}">
      <dgm:prSet/>
      <dgm:spPr/>
      <dgm:t>
        <a:bodyPr/>
        <a:lstStyle/>
        <a:p>
          <a:endParaRPr lang="tr-TR"/>
        </a:p>
      </dgm:t>
    </dgm:pt>
    <dgm:pt modelId="{12E51D30-A5BF-4957-BD86-38B911DE0DC9}">
      <dgm:prSet phldrT="[Metin]"/>
      <dgm:spPr/>
      <dgm:t>
        <a:bodyPr/>
        <a:lstStyle/>
        <a:p>
          <a:endParaRPr lang="tr-TR" dirty="0"/>
        </a:p>
      </dgm:t>
    </dgm:pt>
    <dgm:pt modelId="{ED125947-8FE0-41D9-8FE3-081333609D47}" type="sibTrans" cxnId="{7A04FE66-9DF6-460A-AFB2-B90EEC7A50C8}">
      <dgm:prSet/>
      <dgm:spPr/>
      <dgm:t>
        <a:bodyPr/>
        <a:lstStyle/>
        <a:p>
          <a:endParaRPr lang="tr-TR"/>
        </a:p>
      </dgm:t>
    </dgm:pt>
    <dgm:pt modelId="{8A50FF8A-F0F2-4A24-B10A-2081D1CE6BFB}" type="parTrans" cxnId="{7A04FE66-9DF6-460A-AFB2-B90EEC7A50C8}">
      <dgm:prSet/>
      <dgm:spPr/>
      <dgm:t>
        <a:bodyPr/>
        <a:lstStyle/>
        <a:p>
          <a:endParaRPr lang="tr-TR"/>
        </a:p>
      </dgm:t>
    </dgm:pt>
    <dgm:pt modelId="{53FE38B7-6D70-4336-A850-D3B2B7B706D1}">
      <dgm:prSet/>
      <dgm:spPr>
        <a:solidFill>
          <a:srgbClr val="C0504D"/>
        </a:solidFill>
        <a:ln>
          <a:noFill/>
        </a:ln>
        <a:effectLst/>
        <a:scene3d>
          <a:camera prst="orthographicFront">
            <a:rot lat="0" lon="0" rev="0"/>
          </a:camera>
          <a:lightRig rig="contrasting" dir="t">
            <a:rot lat="0" lon="0" rev="7800000"/>
          </a:lightRig>
        </a:scene3d>
        <a:sp3d>
          <a:bevelT w="139700" h="139700"/>
        </a:sp3d>
      </dgm:spPr>
      <dgm:t>
        <a:bodyPr/>
        <a:lstStyle/>
        <a:p>
          <a:r>
            <a:rPr lang="tr-TR" b="1" dirty="0" smtClean="0"/>
            <a:t>Kesin Hesap</a:t>
          </a:r>
          <a:endParaRPr lang="tr-TR" dirty="0"/>
        </a:p>
      </dgm:t>
    </dgm:pt>
    <dgm:pt modelId="{9903D649-5167-4DE0-9C99-B763652458C2}" type="parTrans" cxnId="{79AC2475-EE1A-4036-99A1-2BC39C1CACE1}">
      <dgm:prSet/>
      <dgm:spPr/>
      <dgm:t>
        <a:bodyPr/>
        <a:lstStyle/>
        <a:p>
          <a:endParaRPr lang="tr-TR"/>
        </a:p>
      </dgm:t>
    </dgm:pt>
    <dgm:pt modelId="{AFD18D43-0FB4-41BD-8DB0-AC4CAF2FEFF2}" type="sibTrans" cxnId="{79AC2475-EE1A-4036-99A1-2BC39C1CACE1}">
      <dgm:prSet/>
      <dgm:spPr/>
      <dgm:t>
        <a:bodyPr/>
        <a:lstStyle/>
        <a:p>
          <a:endParaRPr lang="tr-TR"/>
        </a:p>
      </dgm:t>
    </dgm:pt>
    <dgm:pt modelId="{29194E9C-31E5-4566-9861-91B16CE7FF9C}">
      <dgm:prSet/>
      <dgm:spPr>
        <a:solidFill>
          <a:schemeClr val="accent1">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b="1" dirty="0" smtClean="0"/>
            <a:t>Çok Yıllı Bütçe</a:t>
          </a:r>
          <a:endParaRPr lang="tr-TR" dirty="0"/>
        </a:p>
      </dgm:t>
    </dgm:pt>
    <dgm:pt modelId="{BEF3C2EC-C7A6-4901-A7AD-B8552E169F4A}" type="parTrans" cxnId="{B279BFC1-09F4-4D83-BEBD-A552F7E0CFE4}">
      <dgm:prSet/>
      <dgm:spPr/>
      <dgm:t>
        <a:bodyPr/>
        <a:lstStyle/>
        <a:p>
          <a:endParaRPr lang="tr-TR"/>
        </a:p>
      </dgm:t>
    </dgm:pt>
    <dgm:pt modelId="{7706A0CF-B052-4165-8451-E465EC21FCF8}" type="sibTrans" cxnId="{B279BFC1-09F4-4D83-BEBD-A552F7E0CFE4}">
      <dgm:prSet/>
      <dgm:spPr/>
      <dgm:t>
        <a:bodyPr/>
        <a:lstStyle/>
        <a:p>
          <a:endParaRPr lang="tr-TR"/>
        </a:p>
      </dgm:t>
    </dgm:pt>
    <dgm:pt modelId="{1A70EF01-2327-422F-9814-B5CBB138EDD5}" type="pres">
      <dgm:prSet presAssocID="{CAF69412-C42D-4642-A8DC-08991B769636}" presName="outerComposite" presStyleCnt="0">
        <dgm:presLayoutVars>
          <dgm:chMax val="2"/>
          <dgm:animLvl val="lvl"/>
          <dgm:resizeHandles val="exact"/>
        </dgm:presLayoutVars>
      </dgm:prSet>
      <dgm:spPr/>
      <dgm:t>
        <a:bodyPr/>
        <a:lstStyle/>
        <a:p>
          <a:endParaRPr lang="tr-TR"/>
        </a:p>
      </dgm:t>
    </dgm:pt>
    <dgm:pt modelId="{9D22DB16-15CA-40BF-A0D2-8F7F934935C1}" type="pres">
      <dgm:prSet presAssocID="{CAF69412-C42D-4642-A8DC-08991B769636}" presName="dummyMaxCanvas" presStyleCnt="0"/>
      <dgm:spPr/>
    </dgm:pt>
    <dgm:pt modelId="{BBF9687A-AF38-435C-87A6-135478690E43}" type="pres">
      <dgm:prSet presAssocID="{CAF69412-C42D-4642-A8DC-08991B769636}" presName="parentComposite" presStyleCnt="0"/>
      <dgm:spPr/>
    </dgm:pt>
    <dgm:pt modelId="{ACD6282C-CD90-456B-9E2A-CE33F9FF294B}" type="pres">
      <dgm:prSet presAssocID="{CAF69412-C42D-4642-A8DC-08991B769636}" presName="parent1" presStyleLbl="alignAccFollowNode1" presStyleIdx="0" presStyleCnt="4" custFlipHor="0" custScaleX="4883" custScaleY="5625" custLinFactX="100000" custLinFactNeighborX="117895" custLinFactNeighborY="41211">
        <dgm:presLayoutVars>
          <dgm:chMax val="4"/>
        </dgm:presLayoutVars>
      </dgm:prSet>
      <dgm:spPr/>
      <dgm:t>
        <a:bodyPr/>
        <a:lstStyle/>
        <a:p>
          <a:endParaRPr lang="tr-TR"/>
        </a:p>
      </dgm:t>
    </dgm:pt>
    <dgm:pt modelId="{A074C20F-7F5C-4781-8EA8-8B212960B9C3}" type="pres">
      <dgm:prSet presAssocID="{CAF69412-C42D-4642-A8DC-08991B769636}" presName="parent2" presStyleLbl="alignAccFollowNode1" presStyleIdx="1" presStyleCnt="4" custScaleX="102343" custScaleY="90626" custLinFactNeighborX="97717" custLinFactNeighborY="21680">
        <dgm:presLayoutVars>
          <dgm:chMax val="4"/>
        </dgm:presLayoutVars>
      </dgm:prSet>
      <dgm:spPr/>
      <dgm:t>
        <a:bodyPr/>
        <a:lstStyle/>
        <a:p>
          <a:endParaRPr lang="tr-TR"/>
        </a:p>
      </dgm:t>
    </dgm:pt>
    <dgm:pt modelId="{1A0E06C2-845B-4A08-AD75-4185877D75F1}" type="pres">
      <dgm:prSet presAssocID="{CAF69412-C42D-4642-A8DC-08991B769636}" presName="childrenComposite" presStyleCnt="0"/>
      <dgm:spPr/>
    </dgm:pt>
    <dgm:pt modelId="{036ACF73-5673-40FA-B1DC-74895BB4682C}" type="pres">
      <dgm:prSet presAssocID="{CAF69412-C42D-4642-A8DC-08991B769636}" presName="dummyMaxCanvas_ChildArea" presStyleCnt="0"/>
      <dgm:spPr/>
    </dgm:pt>
    <dgm:pt modelId="{1DD36AF9-6D60-4D2F-93C4-98F0704467A2}" type="pres">
      <dgm:prSet presAssocID="{CAF69412-C42D-4642-A8DC-08991B769636}" presName="fulcrum" presStyleLbl="alignAccFollowNode1" presStyleIdx="2" presStyleCnt="4"/>
      <dgm:spPr/>
    </dgm:pt>
    <dgm:pt modelId="{51CC5248-8865-4E59-B551-A154B310A95A}" type="pres">
      <dgm:prSet presAssocID="{CAF69412-C42D-4642-A8DC-08991B769636}" presName="balance_23" presStyleLbl="alignAccFollowNode1" presStyleIdx="3" presStyleCnt="4" custAng="20979608" custScaleX="96087" custScaleY="96686">
        <dgm:presLayoutVars>
          <dgm:bulletEnabled val="1"/>
        </dgm:presLayoutVars>
      </dgm:prSet>
      <dgm:spPr/>
    </dgm:pt>
    <dgm:pt modelId="{2E84BC84-66F5-4E7D-86A4-37347568807B}" type="pres">
      <dgm:prSet presAssocID="{CAF69412-C42D-4642-A8DC-08991B769636}" presName="right_23_1" presStyleLbl="node1" presStyleIdx="0" presStyleCnt="5" custAng="20960732" custScaleY="105653" custLinFactNeighborX="-20485" custLinFactNeighborY="-20930">
        <dgm:presLayoutVars>
          <dgm:bulletEnabled val="1"/>
        </dgm:presLayoutVars>
      </dgm:prSet>
      <dgm:spPr/>
      <dgm:t>
        <a:bodyPr/>
        <a:lstStyle/>
        <a:p>
          <a:endParaRPr lang="tr-TR"/>
        </a:p>
      </dgm:t>
    </dgm:pt>
    <dgm:pt modelId="{15AC3BA3-4CF9-42C3-9674-93AD3F803589}" type="pres">
      <dgm:prSet presAssocID="{CAF69412-C42D-4642-A8DC-08991B769636}" presName="right_23_2" presStyleLbl="node1" presStyleIdx="1" presStyleCnt="5" custAng="20943494" custScaleX="100783" custScaleY="105254" custLinFactX="-56812" custLinFactNeighborX="-100000" custLinFactNeighborY="-88391">
        <dgm:presLayoutVars>
          <dgm:bulletEnabled val="1"/>
        </dgm:presLayoutVars>
      </dgm:prSet>
      <dgm:spPr/>
      <dgm:t>
        <a:bodyPr/>
        <a:lstStyle/>
        <a:p>
          <a:endParaRPr lang="tr-TR"/>
        </a:p>
      </dgm:t>
    </dgm:pt>
    <dgm:pt modelId="{E0FB4417-B059-456E-B05A-23BEB9FA0162}" type="pres">
      <dgm:prSet presAssocID="{CAF69412-C42D-4642-A8DC-08991B769636}" presName="right_23_3" presStyleLbl="node1" presStyleIdx="2" presStyleCnt="5" custAng="20975703" custScaleX="93443" custLinFactX="-54434" custLinFactY="1521" custLinFactNeighborX="-100000" custLinFactNeighborY="100000">
        <dgm:presLayoutVars>
          <dgm:bulletEnabled val="1"/>
        </dgm:presLayoutVars>
      </dgm:prSet>
      <dgm:spPr/>
      <dgm:t>
        <a:bodyPr/>
        <a:lstStyle/>
        <a:p>
          <a:endParaRPr lang="tr-TR"/>
        </a:p>
      </dgm:t>
    </dgm:pt>
    <dgm:pt modelId="{9A5D66D4-A4E3-412B-BEA0-C0F2F890CE97}" type="pres">
      <dgm:prSet presAssocID="{CAF69412-C42D-4642-A8DC-08991B769636}" presName="left_23_1" presStyleLbl="node1" presStyleIdx="3" presStyleCnt="5" custAng="20990372" custLinFactNeighborX="-283" custLinFactNeighborY="26299">
        <dgm:presLayoutVars>
          <dgm:bulletEnabled val="1"/>
        </dgm:presLayoutVars>
      </dgm:prSet>
      <dgm:spPr/>
      <dgm:t>
        <a:bodyPr/>
        <a:lstStyle/>
        <a:p>
          <a:endParaRPr lang="tr-TR"/>
        </a:p>
      </dgm:t>
    </dgm:pt>
    <dgm:pt modelId="{88039760-53FC-4374-AF97-85EFB669D007}" type="pres">
      <dgm:prSet presAssocID="{CAF69412-C42D-4642-A8DC-08991B769636}" presName="left_23_2" presStyleLbl="node1" presStyleIdx="4" presStyleCnt="5" custAng="20943500" custLinFactX="10455" custLinFactNeighborX="100000" custLinFactNeighborY="-2349">
        <dgm:presLayoutVars>
          <dgm:bulletEnabled val="1"/>
        </dgm:presLayoutVars>
      </dgm:prSet>
      <dgm:spPr/>
      <dgm:t>
        <a:bodyPr/>
        <a:lstStyle/>
        <a:p>
          <a:endParaRPr lang="tr-TR"/>
        </a:p>
      </dgm:t>
    </dgm:pt>
  </dgm:ptLst>
  <dgm:cxnLst>
    <dgm:cxn modelId="{77C6EAC7-1A42-437D-9905-880D867138A9}" type="presOf" srcId="{CAD7575D-7D79-4B20-A660-7DABCD46E227}" destId="{E0FB4417-B059-456E-B05A-23BEB9FA0162}" srcOrd="0" destOrd="0" presId="urn:microsoft.com/office/officeart/2005/8/layout/balance1"/>
    <dgm:cxn modelId="{04273A7A-B493-45E6-B8CF-8CBF6EF042B1}" type="presOf" srcId="{E9899654-796E-4D99-9D1D-29E756431903}" destId="{9A5D66D4-A4E3-412B-BEA0-C0F2F890CE97}" srcOrd="0" destOrd="0" presId="urn:microsoft.com/office/officeart/2005/8/layout/balance1"/>
    <dgm:cxn modelId="{B3CD091E-B1CB-41AE-BF2D-4EC2E279632C}" type="presOf" srcId="{AAE585F7-7425-4FC1-935E-1937A99CFEE8}" destId="{88039760-53FC-4374-AF97-85EFB669D007}" srcOrd="0" destOrd="0" presId="urn:microsoft.com/office/officeart/2005/8/layout/balance1"/>
    <dgm:cxn modelId="{2B04939C-87A6-4072-8074-0E6512F496FB}" type="presOf" srcId="{CAF69412-C42D-4642-A8DC-08991B769636}" destId="{1A70EF01-2327-422F-9814-B5CBB138EDD5}" srcOrd="0" destOrd="0" presId="urn:microsoft.com/office/officeart/2005/8/layout/balance1"/>
    <dgm:cxn modelId="{83D8AEC5-A4CF-4D85-8109-7DCB9587C872}" srcId="{33F99FD2-5F43-42CB-A5FD-5B4E2C791261}" destId="{CAD7575D-7D79-4B20-A660-7DABCD46E227}" srcOrd="2" destOrd="0" parTransId="{59F7CCCA-40F5-4F26-A193-71863B0CA72C}" sibTransId="{B6916A6E-6E14-4555-B1DB-EA4FF2AB8855}"/>
    <dgm:cxn modelId="{7A04FE66-9DF6-460A-AFB2-B90EEC7A50C8}" srcId="{CAF69412-C42D-4642-A8DC-08991B769636}" destId="{12E51D30-A5BF-4957-BD86-38B911DE0DC9}" srcOrd="0" destOrd="0" parTransId="{8A50FF8A-F0F2-4A24-B10A-2081D1CE6BFB}" sibTransId="{ED125947-8FE0-41D9-8FE3-081333609D47}"/>
    <dgm:cxn modelId="{287E3FAE-AC34-4936-95FA-2ECAD4498FB0}" type="presOf" srcId="{33F99FD2-5F43-42CB-A5FD-5B4E2C791261}" destId="{A074C20F-7F5C-4781-8EA8-8B212960B9C3}" srcOrd="0" destOrd="0" presId="urn:microsoft.com/office/officeart/2005/8/layout/balance1"/>
    <dgm:cxn modelId="{C809A53E-0C77-4B89-82CD-6DDD149916EB}" srcId="{12E51D30-A5BF-4957-BD86-38B911DE0DC9}" destId="{E9899654-796E-4D99-9D1D-29E756431903}" srcOrd="0" destOrd="0" parTransId="{DB332F6C-ACDD-45CA-B22B-C69F5918578C}" sibTransId="{8FE8C389-4FEA-4878-9870-BBD1D8B7F6FA}"/>
    <dgm:cxn modelId="{79AC2475-EE1A-4036-99A1-2BC39C1CACE1}" srcId="{33F99FD2-5F43-42CB-A5FD-5B4E2C791261}" destId="{53FE38B7-6D70-4336-A850-D3B2B7B706D1}" srcOrd="0" destOrd="0" parTransId="{9903D649-5167-4DE0-9C99-B763652458C2}" sibTransId="{AFD18D43-0FB4-41BD-8DB0-AC4CAF2FEFF2}"/>
    <dgm:cxn modelId="{22A212CE-561B-42ED-B97E-7DDA25985A6D}" srcId="{CAF69412-C42D-4642-A8DC-08991B769636}" destId="{33F99FD2-5F43-42CB-A5FD-5B4E2C791261}" srcOrd="1" destOrd="0" parTransId="{796BBCE8-9FB8-418C-94DE-39AA6D9812C9}" sibTransId="{31F8E6F3-D4C1-4CD2-AD51-55D951FC1BB4}"/>
    <dgm:cxn modelId="{C84AD986-B858-4D54-83EA-7A3115646376}" srcId="{12E51D30-A5BF-4957-BD86-38B911DE0DC9}" destId="{AAE585F7-7425-4FC1-935E-1937A99CFEE8}" srcOrd="1" destOrd="0" parTransId="{7F595790-FFFE-4BB4-A919-246F57818658}" sibTransId="{4426184F-7C57-4794-A323-E3A033C3D4ED}"/>
    <dgm:cxn modelId="{2285240F-C431-4197-9C84-0FB6B1707D4E}" type="presOf" srcId="{29194E9C-31E5-4566-9861-91B16CE7FF9C}" destId="{15AC3BA3-4CF9-42C3-9674-93AD3F803589}" srcOrd="0" destOrd="0" presId="urn:microsoft.com/office/officeart/2005/8/layout/balance1"/>
    <dgm:cxn modelId="{B279BFC1-09F4-4D83-BEBD-A552F7E0CFE4}" srcId="{33F99FD2-5F43-42CB-A5FD-5B4E2C791261}" destId="{29194E9C-31E5-4566-9861-91B16CE7FF9C}" srcOrd="1" destOrd="0" parTransId="{BEF3C2EC-C7A6-4901-A7AD-B8552E169F4A}" sibTransId="{7706A0CF-B052-4165-8451-E465EC21FCF8}"/>
    <dgm:cxn modelId="{00204EC1-C8B6-4889-86CD-680275057D26}" type="presOf" srcId="{12E51D30-A5BF-4957-BD86-38B911DE0DC9}" destId="{ACD6282C-CD90-456B-9E2A-CE33F9FF294B}" srcOrd="0" destOrd="0" presId="urn:microsoft.com/office/officeart/2005/8/layout/balance1"/>
    <dgm:cxn modelId="{869C1892-9206-4DC3-870E-B71D5BA792F2}" type="presOf" srcId="{53FE38B7-6D70-4336-A850-D3B2B7B706D1}" destId="{2E84BC84-66F5-4E7D-86A4-37347568807B}" srcOrd="0" destOrd="0" presId="urn:microsoft.com/office/officeart/2005/8/layout/balance1"/>
    <dgm:cxn modelId="{4926EDF3-2D6C-4EFD-9EFF-777F2198B67D}" type="presParOf" srcId="{1A70EF01-2327-422F-9814-B5CBB138EDD5}" destId="{9D22DB16-15CA-40BF-A0D2-8F7F934935C1}" srcOrd="0" destOrd="0" presId="urn:microsoft.com/office/officeart/2005/8/layout/balance1"/>
    <dgm:cxn modelId="{F47E4F04-55B2-4E46-A089-66F3060544C3}" type="presParOf" srcId="{1A70EF01-2327-422F-9814-B5CBB138EDD5}" destId="{BBF9687A-AF38-435C-87A6-135478690E43}" srcOrd="1" destOrd="0" presId="urn:microsoft.com/office/officeart/2005/8/layout/balance1"/>
    <dgm:cxn modelId="{7FAD68AE-DAE6-41FF-A932-3AFD5E7C425E}" type="presParOf" srcId="{BBF9687A-AF38-435C-87A6-135478690E43}" destId="{ACD6282C-CD90-456B-9E2A-CE33F9FF294B}" srcOrd="0" destOrd="0" presId="urn:microsoft.com/office/officeart/2005/8/layout/balance1"/>
    <dgm:cxn modelId="{B0A5B25F-D12F-4DEB-B3F7-FA2BE584AE14}" type="presParOf" srcId="{BBF9687A-AF38-435C-87A6-135478690E43}" destId="{A074C20F-7F5C-4781-8EA8-8B212960B9C3}" srcOrd="1" destOrd="0" presId="urn:microsoft.com/office/officeart/2005/8/layout/balance1"/>
    <dgm:cxn modelId="{F0D12ABD-5F2B-4C04-AAE4-A49ADCBEF2D8}" type="presParOf" srcId="{1A70EF01-2327-422F-9814-B5CBB138EDD5}" destId="{1A0E06C2-845B-4A08-AD75-4185877D75F1}" srcOrd="2" destOrd="0" presId="urn:microsoft.com/office/officeart/2005/8/layout/balance1"/>
    <dgm:cxn modelId="{EC6B61AB-CC6F-4533-8B3B-7063298BC742}" type="presParOf" srcId="{1A0E06C2-845B-4A08-AD75-4185877D75F1}" destId="{036ACF73-5673-40FA-B1DC-74895BB4682C}" srcOrd="0" destOrd="0" presId="urn:microsoft.com/office/officeart/2005/8/layout/balance1"/>
    <dgm:cxn modelId="{D28BC92D-8722-4534-9CAF-883AF26BE215}" type="presParOf" srcId="{1A0E06C2-845B-4A08-AD75-4185877D75F1}" destId="{1DD36AF9-6D60-4D2F-93C4-98F0704467A2}" srcOrd="1" destOrd="0" presId="urn:microsoft.com/office/officeart/2005/8/layout/balance1"/>
    <dgm:cxn modelId="{DA7F7424-7D19-4940-89AB-75DBE5D8AFCD}" type="presParOf" srcId="{1A0E06C2-845B-4A08-AD75-4185877D75F1}" destId="{51CC5248-8865-4E59-B551-A154B310A95A}" srcOrd="2" destOrd="0" presId="urn:microsoft.com/office/officeart/2005/8/layout/balance1"/>
    <dgm:cxn modelId="{71B76B5A-6A7D-4E13-BCB5-288AAB612DD5}" type="presParOf" srcId="{1A0E06C2-845B-4A08-AD75-4185877D75F1}" destId="{2E84BC84-66F5-4E7D-86A4-37347568807B}" srcOrd="3" destOrd="0" presId="urn:microsoft.com/office/officeart/2005/8/layout/balance1"/>
    <dgm:cxn modelId="{DFD0291A-B1B0-4904-8080-A3BD4A534340}" type="presParOf" srcId="{1A0E06C2-845B-4A08-AD75-4185877D75F1}" destId="{15AC3BA3-4CF9-42C3-9674-93AD3F803589}" srcOrd="4" destOrd="0" presId="urn:microsoft.com/office/officeart/2005/8/layout/balance1"/>
    <dgm:cxn modelId="{AC990460-3954-4985-983B-0F8EB9449003}" type="presParOf" srcId="{1A0E06C2-845B-4A08-AD75-4185877D75F1}" destId="{E0FB4417-B059-456E-B05A-23BEB9FA0162}" srcOrd="5" destOrd="0" presId="urn:microsoft.com/office/officeart/2005/8/layout/balance1"/>
    <dgm:cxn modelId="{058FC662-AB14-4D78-B527-B2EA6C79BE10}" type="presParOf" srcId="{1A0E06C2-845B-4A08-AD75-4185877D75F1}" destId="{9A5D66D4-A4E3-412B-BEA0-C0F2F890CE97}" srcOrd="6" destOrd="0" presId="urn:microsoft.com/office/officeart/2005/8/layout/balance1"/>
    <dgm:cxn modelId="{7F9FF127-BB3D-46EA-8AA3-FC1A41F2B619}" type="presParOf" srcId="{1A0E06C2-845B-4A08-AD75-4185877D75F1}" destId="{88039760-53FC-4374-AF97-85EFB669D007}"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174B48-2D09-4C0A-905C-3B4BE4358F2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8EB442AB-5C29-45A1-8C91-B54B4F0B9833}">
      <dgm:prSet phldrT="[Metin]" custT="1"/>
      <dgm:spPr/>
      <dgm:t>
        <a:bodyPr/>
        <a:lstStyle/>
        <a:p>
          <a:pPr>
            <a:spcAft>
              <a:spcPts val="0"/>
            </a:spcAft>
          </a:pPr>
          <a:r>
            <a:rPr lang="tr-TR" sz="2800" dirty="0" smtClean="0">
              <a:latin typeface="+mj-lt"/>
            </a:rPr>
            <a:t>FAALİYETLER</a:t>
          </a:r>
        </a:p>
        <a:p>
          <a:pPr>
            <a:spcAft>
              <a:spcPts val="0"/>
            </a:spcAft>
          </a:pPr>
          <a:r>
            <a:rPr lang="tr-TR" sz="2800" dirty="0" smtClean="0">
              <a:latin typeface="+mj-lt"/>
            </a:rPr>
            <a:t>AÇISINDAN</a:t>
          </a:r>
          <a:endParaRPr lang="tr-TR" sz="2800" dirty="0">
            <a:latin typeface="+mj-lt"/>
          </a:endParaRPr>
        </a:p>
      </dgm:t>
    </dgm:pt>
    <dgm:pt modelId="{9F282F53-4BFA-49E8-8A0C-76885C1457F1}" type="parTrans" cxnId="{20A6D4B6-218C-48B1-B46D-68B31A8A3D45}">
      <dgm:prSet/>
      <dgm:spPr/>
      <dgm:t>
        <a:bodyPr/>
        <a:lstStyle/>
        <a:p>
          <a:endParaRPr lang="tr-TR"/>
        </a:p>
      </dgm:t>
    </dgm:pt>
    <dgm:pt modelId="{0C5E9AD4-3BE4-4C3B-9A24-7D3F10035F53}" type="sibTrans" cxnId="{20A6D4B6-218C-48B1-B46D-68B31A8A3D45}">
      <dgm:prSet/>
      <dgm:spPr/>
      <dgm:t>
        <a:bodyPr/>
        <a:lstStyle/>
        <a:p>
          <a:endParaRPr lang="tr-TR"/>
        </a:p>
      </dgm:t>
    </dgm:pt>
    <dgm:pt modelId="{A980E061-AB05-406C-85E3-7A49067F966A}">
      <dgm:prSet phldrT="[Metin]" custT="1"/>
      <dgm:spPr/>
      <dgm:t>
        <a:bodyPr/>
        <a:lstStyle/>
        <a:p>
          <a:r>
            <a:rPr lang="tr-TR" sz="1800" dirty="0" smtClean="0">
              <a:latin typeface="+mj-lt"/>
            </a:rPr>
            <a:t>Faaliyetlerin standartlara uygun gerçekleştirilmesi sağlandığından, etkinlik.</a:t>
          </a:r>
          <a:endParaRPr lang="tr-TR" sz="1800" dirty="0">
            <a:latin typeface="+mj-lt"/>
          </a:endParaRPr>
        </a:p>
      </dgm:t>
    </dgm:pt>
    <dgm:pt modelId="{83267FA2-F3C9-45FC-BEC0-245AFDE28C93}" type="parTrans" cxnId="{5F388103-7199-4522-B6BB-205882205149}">
      <dgm:prSet/>
      <dgm:spPr/>
      <dgm:t>
        <a:bodyPr/>
        <a:lstStyle/>
        <a:p>
          <a:endParaRPr lang="tr-TR"/>
        </a:p>
      </dgm:t>
    </dgm:pt>
    <dgm:pt modelId="{D2E3BFEC-E34B-475D-A931-BE8DCBF909BA}" type="sibTrans" cxnId="{5F388103-7199-4522-B6BB-205882205149}">
      <dgm:prSet/>
      <dgm:spPr/>
      <dgm:t>
        <a:bodyPr/>
        <a:lstStyle/>
        <a:p>
          <a:endParaRPr lang="tr-TR"/>
        </a:p>
      </dgm:t>
    </dgm:pt>
    <dgm:pt modelId="{B1E9128D-6364-446B-B501-94F72DF784C7}">
      <dgm:prSet phldrT="[Metin]" custT="1"/>
      <dgm:spPr/>
      <dgm:t>
        <a:bodyPr/>
        <a:lstStyle/>
        <a:p>
          <a:r>
            <a:rPr lang="tr-TR" sz="2800" dirty="0" smtClean="0">
              <a:latin typeface="+mj-lt"/>
            </a:rPr>
            <a:t>FİNANSAL AÇIDAN</a:t>
          </a:r>
          <a:endParaRPr lang="tr-TR" sz="2800" dirty="0">
            <a:latin typeface="+mj-lt"/>
          </a:endParaRPr>
        </a:p>
      </dgm:t>
    </dgm:pt>
    <dgm:pt modelId="{AE891415-E5F4-4A08-81E0-DC225FDB7297}" type="parTrans" cxnId="{7E353D13-0FC3-4086-8522-2D8819BB0BBF}">
      <dgm:prSet/>
      <dgm:spPr/>
      <dgm:t>
        <a:bodyPr/>
        <a:lstStyle/>
        <a:p>
          <a:endParaRPr lang="tr-TR"/>
        </a:p>
      </dgm:t>
    </dgm:pt>
    <dgm:pt modelId="{4B860EC5-E5E0-47C1-91A2-6A61857AB211}" type="sibTrans" cxnId="{7E353D13-0FC3-4086-8522-2D8819BB0BBF}">
      <dgm:prSet/>
      <dgm:spPr/>
      <dgm:t>
        <a:bodyPr/>
        <a:lstStyle/>
        <a:p>
          <a:endParaRPr lang="tr-TR"/>
        </a:p>
      </dgm:t>
    </dgm:pt>
    <dgm:pt modelId="{715389B6-50E3-4EFA-BAE6-736CE3BA1544}">
      <dgm:prSet phldrT="[Metin]" custT="1"/>
      <dgm:spPr/>
      <dgm:t>
        <a:bodyPr/>
        <a:lstStyle/>
        <a:p>
          <a:r>
            <a:rPr lang="tr-TR" sz="1800" dirty="0" smtClean="0">
              <a:latin typeface="+mj-lt"/>
            </a:rPr>
            <a:t>Mali kararlarda güvenilir veri kullanılır.</a:t>
          </a:r>
          <a:endParaRPr lang="tr-TR" sz="1800" dirty="0">
            <a:latin typeface="+mj-lt"/>
          </a:endParaRPr>
        </a:p>
      </dgm:t>
    </dgm:pt>
    <dgm:pt modelId="{DB692A0B-0080-49FE-82EE-656CC966A707}" type="parTrans" cxnId="{42F7C91D-6FD8-4ED9-8DBF-953A6BBEBAF1}">
      <dgm:prSet/>
      <dgm:spPr/>
      <dgm:t>
        <a:bodyPr/>
        <a:lstStyle/>
        <a:p>
          <a:endParaRPr lang="tr-TR"/>
        </a:p>
      </dgm:t>
    </dgm:pt>
    <dgm:pt modelId="{BA069E93-2867-4B84-9575-5E7A38646123}" type="sibTrans" cxnId="{42F7C91D-6FD8-4ED9-8DBF-953A6BBEBAF1}">
      <dgm:prSet/>
      <dgm:spPr/>
      <dgm:t>
        <a:bodyPr/>
        <a:lstStyle/>
        <a:p>
          <a:endParaRPr lang="tr-TR"/>
        </a:p>
      </dgm:t>
    </dgm:pt>
    <dgm:pt modelId="{123AADB8-E940-453A-AAC4-1A1ADA5B338D}">
      <dgm:prSet phldrT="[Metin]" custT="1"/>
      <dgm:spPr/>
      <dgm:t>
        <a:bodyPr/>
        <a:lstStyle/>
        <a:p>
          <a:r>
            <a:rPr lang="tr-TR" sz="2800" dirty="0" smtClean="0">
              <a:latin typeface="+mj-lt"/>
            </a:rPr>
            <a:t>YASALARA UYGUNLUK AÇISINDAN</a:t>
          </a:r>
          <a:endParaRPr lang="tr-TR" sz="2800" dirty="0">
            <a:latin typeface="+mj-lt"/>
          </a:endParaRPr>
        </a:p>
      </dgm:t>
    </dgm:pt>
    <dgm:pt modelId="{39E3830F-3699-4B19-8D34-65DB474E394B}" type="parTrans" cxnId="{DF7F7D51-A7A4-4884-9093-05502E7F6DE0}">
      <dgm:prSet/>
      <dgm:spPr/>
      <dgm:t>
        <a:bodyPr/>
        <a:lstStyle/>
        <a:p>
          <a:endParaRPr lang="tr-TR"/>
        </a:p>
      </dgm:t>
    </dgm:pt>
    <dgm:pt modelId="{000AE15A-7986-4D2A-8A39-E8AF937CCD04}" type="sibTrans" cxnId="{DF7F7D51-A7A4-4884-9093-05502E7F6DE0}">
      <dgm:prSet/>
      <dgm:spPr/>
      <dgm:t>
        <a:bodyPr/>
        <a:lstStyle/>
        <a:p>
          <a:endParaRPr lang="tr-TR"/>
        </a:p>
      </dgm:t>
    </dgm:pt>
    <dgm:pt modelId="{0DC5D797-D9F0-4267-9926-BCE2402D65DE}">
      <dgm:prSet phldrT="[Metin]" custT="1"/>
      <dgm:spPr/>
      <dgm:t>
        <a:bodyPr/>
        <a:lstStyle/>
        <a:p>
          <a:r>
            <a:rPr lang="tr-TR" sz="1800" dirty="0" smtClean="0">
              <a:latin typeface="+mj-lt"/>
            </a:rPr>
            <a:t>Periyodik kontrollerle yasalara ve kurallara uygunluk sağlanmış olur.</a:t>
          </a:r>
          <a:endParaRPr lang="tr-TR" sz="1800" dirty="0">
            <a:latin typeface="+mj-lt"/>
          </a:endParaRPr>
        </a:p>
      </dgm:t>
    </dgm:pt>
    <dgm:pt modelId="{2A9BC73D-11F4-4BAB-BFEE-26114682E15E}" type="parTrans" cxnId="{B439A124-F18F-4168-A0C0-3303A3513F34}">
      <dgm:prSet/>
      <dgm:spPr/>
      <dgm:t>
        <a:bodyPr/>
        <a:lstStyle/>
        <a:p>
          <a:endParaRPr lang="tr-TR"/>
        </a:p>
      </dgm:t>
    </dgm:pt>
    <dgm:pt modelId="{DD50407B-E803-4E98-9579-3E82FBC7740E}" type="sibTrans" cxnId="{B439A124-F18F-4168-A0C0-3303A3513F34}">
      <dgm:prSet/>
      <dgm:spPr/>
      <dgm:t>
        <a:bodyPr/>
        <a:lstStyle/>
        <a:p>
          <a:endParaRPr lang="tr-TR"/>
        </a:p>
      </dgm:t>
    </dgm:pt>
    <dgm:pt modelId="{E11B513E-249F-4D41-860A-3BF4DD320534}">
      <dgm:prSet phldrT="[Metin]" custT="1"/>
      <dgm:spPr/>
      <dgm:t>
        <a:bodyPr/>
        <a:lstStyle/>
        <a:p>
          <a:r>
            <a:rPr lang="tr-TR" sz="1800" dirty="0" smtClean="0">
              <a:latin typeface="+mj-lt"/>
            </a:rPr>
            <a:t>Kontrol faaliyetleri nedeniyle varlıkların korunması kolaylaşır.</a:t>
          </a:r>
          <a:endParaRPr lang="tr-TR" sz="1800" dirty="0">
            <a:latin typeface="+mj-lt"/>
          </a:endParaRPr>
        </a:p>
      </dgm:t>
    </dgm:pt>
    <dgm:pt modelId="{B843A9E3-0B3B-46F0-AE5D-381221B082E1}" type="parTrans" cxnId="{1885E8E2-9721-43F1-9D45-12E45A9FB077}">
      <dgm:prSet/>
      <dgm:spPr/>
      <dgm:t>
        <a:bodyPr/>
        <a:lstStyle/>
        <a:p>
          <a:endParaRPr lang="tr-TR"/>
        </a:p>
      </dgm:t>
    </dgm:pt>
    <dgm:pt modelId="{5F291ED1-A162-4C44-ACC5-0C672F7F1B62}" type="sibTrans" cxnId="{1885E8E2-9721-43F1-9D45-12E45A9FB077}">
      <dgm:prSet/>
      <dgm:spPr/>
      <dgm:t>
        <a:bodyPr/>
        <a:lstStyle/>
        <a:p>
          <a:endParaRPr lang="tr-TR"/>
        </a:p>
      </dgm:t>
    </dgm:pt>
    <dgm:pt modelId="{A35CB5BD-B80A-473D-B911-14EFBA64ABD8}">
      <dgm:prSet phldrT="[Metin]" custT="1"/>
      <dgm:spPr/>
      <dgm:t>
        <a:bodyPr/>
        <a:lstStyle/>
        <a:p>
          <a:r>
            <a:rPr lang="tr-TR" sz="1800" dirty="0" smtClean="0">
              <a:latin typeface="+mj-lt"/>
            </a:rPr>
            <a:t>Hataları ve yolsuzluğu önler</a:t>
          </a:r>
          <a:endParaRPr lang="tr-TR" sz="1800" dirty="0">
            <a:latin typeface="+mj-lt"/>
          </a:endParaRPr>
        </a:p>
      </dgm:t>
    </dgm:pt>
    <dgm:pt modelId="{FFC1CE44-AB03-474D-ACAF-B612F54557C6}" type="parTrans" cxnId="{D8295D9D-E803-40B4-9999-9DB386DEBE92}">
      <dgm:prSet/>
      <dgm:spPr/>
      <dgm:t>
        <a:bodyPr/>
        <a:lstStyle/>
        <a:p>
          <a:endParaRPr lang="tr-TR"/>
        </a:p>
      </dgm:t>
    </dgm:pt>
    <dgm:pt modelId="{DA8536A7-64CD-44EA-9D7C-CEDD3687C8E1}" type="sibTrans" cxnId="{D8295D9D-E803-40B4-9999-9DB386DEBE92}">
      <dgm:prSet/>
      <dgm:spPr/>
      <dgm:t>
        <a:bodyPr/>
        <a:lstStyle/>
        <a:p>
          <a:endParaRPr lang="tr-TR"/>
        </a:p>
      </dgm:t>
    </dgm:pt>
    <dgm:pt modelId="{722A8E48-EA3B-4EF6-936E-8D62334EA7E7}">
      <dgm:prSet phldrT="[Metin]" custT="1"/>
      <dgm:spPr/>
      <dgm:t>
        <a:bodyPr/>
        <a:lstStyle/>
        <a:p>
          <a:r>
            <a:rPr lang="tr-TR" sz="1800" dirty="0" smtClean="0">
              <a:latin typeface="+mj-lt"/>
            </a:rPr>
            <a:t>Denetim için sağlıklı veri ve doküman oluşturur.</a:t>
          </a:r>
          <a:endParaRPr lang="tr-TR" sz="1800" dirty="0">
            <a:latin typeface="+mj-lt"/>
          </a:endParaRPr>
        </a:p>
      </dgm:t>
    </dgm:pt>
    <dgm:pt modelId="{92EFE484-C2C4-44E5-9F11-8A0AA04471F9}" type="parTrans" cxnId="{CA142D57-0843-4202-93BB-FF5D8A966B24}">
      <dgm:prSet/>
      <dgm:spPr/>
      <dgm:t>
        <a:bodyPr/>
        <a:lstStyle/>
        <a:p>
          <a:endParaRPr lang="tr-TR"/>
        </a:p>
      </dgm:t>
    </dgm:pt>
    <dgm:pt modelId="{7B781D19-F524-41D6-BD55-256FC8C4DE72}" type="sibTrans" cxnId="{CA142D57-0843-4202-93BB-FF5D8A966B24}">
      <dgm:prSet/>
      <dgm:spPr/>
      <dgm:t>
        <a:bodyPr/>
        <a:lstStyle/>
        <a:p>
          <a:endParaRPr lang="tr-TR"/>
        </a:p>
      </dgm:t>
    </dgm:pt>
    <dgm:pt modelId="{4449BB72-5A7F-4289-9908-6461911A8DF3}" type="pres">
      <dgm:prSet presAssocID="{49174B48-2D09-4C0A-905C-3B4BE4358F2E}" presName="Name0" presStyleCnt="0">
        <dgm:presLayoutVars>
          <dgm:dir/>
          <dgm:animLvl val="lvl"/>
          <dgm:resizeHandles val="exact"/>
        </dgm:presLayoutVars>
      </dgm:prSet>
      <dgm:spPr/>
      <dgm:t>
        <a:bodyPr/>
        <a:lstStyle/>
        <a:p>
          <a:endParaRPr lang="tr-TR"/>
        </a:p>
      </dgm:t>
    </dgm:pt>
    <dgm:pt modelId="{69B65DBE-BCAF-4F18-9108-55F12BC3B9E1}" type="pres">
      <dgm:prSet presAssocID="{8EB442AB-5C29-45A1-8C91-B54B4F0B9833}" presName="linNode" presStyleCnt="0"/>
      <dgm:spPr/>
    </dgm:pt>
    <dgm:pt modelId="{E326FD56-1ACD-4DAD-8BF8-D738E1E081C4}" type="pres">
      <dgm:prSet presAssocID="{8EB442AB-5C29-45A1-8C91-B54B4F0B9833}" presName="parentText" presStyleLbl="node1" presStyleIdx="0" presStyleCnt="3" custScaleX="123338" custScaleY="95441">
        <dgm:presLayoutVars>
          <dgm:chMax val="1"/>
          <dgm:bulletEnabled val="1"/>
        </dgm:presLayoutVars>
      </dgm:prSet>
      <dgm:spPr/>
      <dgm:t>
        <a:bodyPr/>
        <a:lstStyle/>
        <a:p>
          <a:endParaRPr lang="tr-TR"/>
        </a:p>
      </dgm:t>
    </dgm:pt>
    <dgm:pt modelId="{E614E802-768D-4208-A8FF-2926CDABF03E}" type="pres">
      <dgm:prSet presAssocID="{8EB442AB-5C29-45A1-8C91-B54B4F0B9833}" presName="descendantText" presStyleLbl="alignAccFollowNode1" presStyleIdx="0" presStyleCnt="3" custScaleX="176684" custScaleY="121470">
        <dgm:presLayoutVars>
          <dgm:bulletEnabled val="1"/>
        </dgm:presLayoutVars>
      </dgm:prSet>
      <dgm:spPr/>
      <dgm:t>
        <a:bodyPr/>
        <a:lstStyle/>
        <a:p>
          <a:endParaRPr lang="tr-TR"/>
        </a:p>
      </dgm:t>
    </dgm:pt>
    <dgm:pt modelId="{C69D74D8-A210-49C0-A196-FBAAF585F606}" type="pres">
      <dgm:prSet presAssocID="{0C5E9AD4-3BE4-4C3B-9A24-7D3F10035F53}" presName="sp" presStyleCnt="0"/>
      <dgm:spPr/>
    </dgm:pt>
    <dgm:pt modelId="{250534AB-F193-4DA4-A97A-11BC5827BD57}" type="pres">
      <dgm:prSet presAssocID="{B1E9128D-6364-446B-B501-94F72DF784C7}" presName="linNode" presStyleCnt="0"/>
      <dgm:spPr/>
    </dgm:pt>
    <dgm:pt modelId="{EB95D8E3-DFD9-49BB-8D0E-453B468ADEF2}" type="pres">
      <dgm:prSet presAssocID="{B1E9128D-6364-446B-B501-94F72DF784C7}" presName="parentText" presStyleLbl="node1" presStyleIdx="1" presStyleCnt="3" custScaleX="79178" custScaleY="96291">
        <dgm:presLayoutVars>
          <dgm:chMax val="1"/>
          <dgm:bulletEnabled val="1"/>
        </dgm:presLayoutVars>
      </dgm:prSet>
      <dgm:spPr/>
      <dgm:t>
        <a:bodyPr/>
        <a:lstStyle/>
        <a:p>
          <a:endParaRPr lang="tr-TR"/>
        </a:p>
      </dgm:t>
    </dgm:pt>
    <dgm:pt modelId="{04010198-5ACA-47EC-8807-213F06DDA484}" type="pres">
      <dgm:prSet presAssocID="{B1E9128D-6364-446B-B501-94F72DF784C7}" presName="descendantText" presStyleLbl="alignAccFollowNode1" presStyleIdx="1" presStyleCnt="3" custScaleX="116015" custScaleY="118063">
        <dgm:presLayoutVars>
          <dgm:bulletEnabled val="1"/>
        </dgm:presLayoutVars>
      </dgm:prSet>
      <dgm:spPr/>
      <dgm:t>
        <a:bodyPr/>
        <a:lstStyle/>
        <a:p>
          <a:endParaRPr lang="tr-TR"/>
        </a:p>
      </dgm:t>
    </dgm:pt>
    <dgm:pt modelId="{7ECB02B9-BEF9-4F9F-BF84-52F70B726234}" type="pres">
      <dgm:prSet presAssocID="{4B860EC5-E5E0-47C1-91A2-6A61857AB211}" presName="sp" presStyleCnt="0"/>
      <dgm:spPr/>
    </dgm:pt>
    <dgm:pt modelId="{319FA92B-E380-49B5-B037-D13CB07FF712}" type="pres">
      <dgm:prSet presAssocID="{123AADB8-E940-453A-AAC4-1A1ADA5B338D}" presName="linNode" presStyleCnt="0"/>
      <dgm:spPr/>
    </dgm:pt>
    <dgm:pt modelId="{A9717330-0DC1-4DBA-A723-A6F61612D12E}" type="pres">
      <dgm:prSet presAssocID="{123AADB8-E940-453A-AAC4-1A1ADA5B338D}" presName="parentText" presStyleLbl="node1" presStyleIdx="2" presStyleCnt="3" custScaleX="95713" custScaleY="92317">
        <dgm:presLayoutVars>
          <dgm:chMax val="1"/>
          <dgm:bulletEnabled val="1"/>
        </dgm:presLayoutVars>
      </dgm:prSet>
      <dgm:spPr/>
      <dgm:t>
        <a:bodyPr/>
        <a:lstStyle/>
        <a:p>
          <a:endParaRPr lang="tr-TR"/>
        </a:p>
      </dgm:t>
    </dgm:pt>
    <dgm:pt modelId="{C9C82D27-9949-4E90-B6C7-5D4429971B84}" type="pres">
      <dgm:prSet presAssocID="{123AADB8-E940-453A-AAC4-1A1ADA5B338D}" presName="descendantText" presStyleLbl="alignAccFollowNode1" presStyleIdx="2" presStyleCnt="3" custScaleX="133024" custScaleY="119598">
        <dgm:presLayoutVars>
          <dgm:bulletEnabled val="1"/>
        </dgm:presLayoutVars>
      </dgm:prSet>
      <dgm:spPr/>
      <dgm:t>
        <a:bodyPr/>
        <a:lstStyle/>
        <a:p>
          <a:endParaRPr lang="tr-TR"/>
        </a:p>
      </dgm:t>
    </dgm:pt>
  </dgm:ptLst>
  <dgm:cxnLst>
    <dgm:cxn modelId="{B1A9AADD-B002-4F1C-9DF3-20623B0A3FFA}" type="presOf" srcId="{722A8E48-EA3B-4EF6-936E-8D62334EA7E7}" destId="{04010198-5ACA-47EC-8807-213F06DDA484}" srcOrd="0" destOrd="2" presId="urn:microsoft.com/office/officeart/2005/8/layout/vList5"/>
    <dgm:cxn modelId="{42F7C91D-6FD8-4ED9-8DBF-953A6BBEBAF1}" srcId="{B1E9128D-6364-446B-B501-94F72DF784C7}" destId="{715389B6-50E3-4EFA-BAE6-736CE3BA1544}" srcOrd="0" destOrd="0" parTransId="{DB692A0B-0080-49FE-82EE-656CC966A707}" sibTransId="{BA069E93-2867-4B84-9575-5E7A38646123}"/>
    <dgm:cxn modelId="{6A1F5E8E-3DBD-4E6F-9BEB-4E46259CB683}" type="presOf" srcId="{E11B513E-249F-4D41-860A-3BF4DD320534}" destId="{E614E802-768D-4208-A8FF-2926CDABF03E}" srcOrd="0" destOrd="1" presId="urn:microsoft.com/office/officeart/2005/8/layout/vList5"/>
    <dgm:cxn modelId="{7E353D13-0FC3-4086-8522-2D8819BB0BBF}" srcId="{49174B48-2D09-4C0A-905C-3B4BE4358F2E}" destId="{B1E9128D-6364-446B-B501-94F72DF784C7}" srcOrd="1" destOrd="0" parTransId="{AE891415-E5F4-4A08-81E0-DC225FDB7297}" sibTransId="{4B860EC5-E5E0-47C1-91A2-6A61857AB211}"/>
    <dgm:cxn modelId="{B439A124-F18F-4168-A0C0-3303A3513F34}" srcId="{123AADB8-E940-453A-AAC4-1A1ADA5B338D}" destId="{0DC5D797-D9F0-4267-9926-BCE2402D65DE}" srcOrd="0" destOrd="0" parTransId="{2A9BC73D-11F4-4BAB-BFEE-26114682E15E}" sibTransId="{DD50407B-E803-4E98-9579-3E82FBC7740E}"/>
    <dgm:cxn modelId="{CA142D57-0843-4202-93BB-FF5D8A966B24}" srcId="{B1E9128D-6364-446B-B501-94F72DF784C7}" destId="{722A8E48-EA3B-4EF6-936E-8D62334EA7E7}" srcOrd="2" destOrd="0" parTransId="{92EFE484-C2C4-44E5-9F11-8A0AA04471F9}" sibTransId="{7B781D19-F524-41D6-BD55-256FC8C4DE72}"/>
    <dgm:cxn modelId="{1885E8E2-9721-43F1-9D45-12E45A9FB077}" srcId="{8EB442AB-5C29-45A1-8C91-B54B4F0B9833}" destId="{E11B513E-249F-4D41-860A-3BF4DD320534}" srcOrd="1" destOrd="0" parTransId="{B843A9E3-0B3B-46F0-AE5D-381221B082E1}" sibTransId="{5F291ED1-A162-4C44-ACC5-0C672F7F1B62}"/>
    <dgm:cxn modelId="{DF7F7D51-A7A4-4884-9093-05502E7F6DE0}" srcId="{49174B48-2D09-4C0A-905C-3B4BE4358F2E}" destId="{123AADB8-E940-453A-AAC4-1A1ADA5B338D}" srcOrd="2" destOrd="0" parTransId="{39E3830F-3699-4B19-8D34-65DB474E394B}" sibTransId="{000AE15A-7986-4D2A-8A39-E8AF937CCD04}"/>
    <dgm:cxn modelId="{EAA37E49-D50D-43CF-B456-E1BED9F5AFF6}" type="presOf" srcId="{49174B48-2D09-4C0A-905C-3B4BE4358F2E}" destId="{4449BB72-5A7F-4289-9908-6461911A8DF3}" srcOrd="0" destOrd="0" presId="urn:microsoft.com/office/officeart/2005/8/layout/vList5"/>
    <dgm:cxn modelId="{DDE343F0-408E-4A33-B83D-11BB8ECE7902}" type="presOf" srcId="{A980E061-AB05-406C-85E3-7A49067F966A}" destId="{E614E802-768D-4208-A8FF-2926CDABF03E}" srcOrd="0" destOrd="0" presId="urn:microsoft.com/office/officeart/2005/8/layout/vList5"/>
    <dgm:cxn modelId="{6B6D8FAA-DEFA-4D7A-BDAE-3A08A1F9BF4C}" type="presOf" srcId="{8EB442AB-5C29-45A1-8C91-B54B4F0B9833}" destId="{E326FD56-1ACD-4DAD-8BF8-D738E1E081C4}" srcOrd="0" destOrd="0" presId="urn:microsoft.com/office/officeart/2005/8/layout/vList5"/>
    <dgm:cxn modelId="{04B1610F-7F9F-45AB-81DC-7DD02D2E62FF}" type="presOf" srcId="{715389B6-50E3-4EFA-BAE6-736CE3BA1544}" destId="{04010198-5ACA-47EC-8807-213F06DDA484}" srcOrd="0" destOrd="0" presId="urn:microsoft.com/office/officeart/2005/8/layout/vList5"/>
    <dgm:cxn modelId="{5F388103-7199-4522-B6BB-205882205149}" srcId="{8EB442AB-5C29-45A1-8C91-B54B4F0B9833}" destId="{A980E061-AB05-406C-85E3-7A49067F966A}" srcOrd="0" destOrd="0" parTransId="{83267FA2-F3C9-45FC-BEC0-245AFDE28C93}" sibTransId="{D2E3BFEC-E34B-475D-A931-BE8DCBF909BA}"/>
    <dgm:cxn modelId="{4594281D-E54E-484B-91E2-E090F6FDC8CB}" type="presOf" srcId="{A35CB5BD-B80A-473D-B911-14EFBA64ABD8}" destId="{04010198-5ACA-47EC-8807-213F06DDA484}" srcOrd="0" destOrd="1" presId="urn:microsoft.com/office/officeart/2005/8/layout/vList5"/>
    <dgm:cxn modelId="{20A6D4B6-218C-48B1-B46D-68B31A8A3D45}" srcId="{49174B48-2D09-4C0A-905C-3B4BE4358F2E}" destId="{8EB442AB-5C29-45A1-8C91-B54B4F0B9833}" srcOrd="0" destOrd="0" parTransId="{9F282F53-4BFA-49E8-8A0C-76885C1457F1}" sibTransId="{0C5E9AD4-3BE4-4C3B-9A24-7D3F10035F53}"/>
    <dgm:cxn modelId="{7D39C602-253C-44DF-BB87-8E9B443A661F}" type="presOf" srcId="{0DC5D797-D9F0-4267-9926-BCE2402D65DE}" destId="{C9C82D27-9949-4E90-B6C7-5D4429971B84}" srcOrd="0" destOrd="0" presId="urn:microsoft.com/office/officeart/2005/8/layout/vList5"/>
    <dgm:cxn modelId="{095E26C5-17DC-4BDC-99B9-1B844FB6BA4B}" type="presOf" srcId="{123AADB8-E940-453A-AAC4-1A1ADA5B338D}" destId="{A9717330-0DC1-4DBA-A723-A6F61612D12E}" srcOrd="0" destOrd="0" presId="urn:microsoft.com/office/officeart/2005/8/layout/vList5"/>
    <dgm:cxn modelId="{7CF63E55-5C94-4BEB-9104-0D3100DEB921}" type="presOf" srcId="{B1E9128D-6364-446B-B501-94F72DF784C7}" destId="{EB95D8E3-DFD9-49BB-8D0E-453B468ADEF2}" srcOrd="0" destOrd="0" presId="urn:microsoft.com/office/officeart/2005/8/layout/vList5"/>
    <dgm:cxn modelId="{D8295D9D-E803-40B4-9999-9DB386DEBE92}" srcId="{B1E9128D-6364-446B-B501-94F72DF784C7}" destId="{A35CB5BD-B80A-473D-B911-14EFBA64ABD8}" srcOrd="1" destOrd="0" parTransId="{FFC1CE44-AB03-474D-ACAF-B612F54557C6}" sibTransId="{DA8536A7-64CD-44EA-9D7C-CEDD3687C8E1}"/>
    <dgm:cxn modelId="{3A152F8B-97EE-4E24-8801-DF88CAF07077}" type="presParOf" srcId="{4449BB72-5A7F-4289-9908-6461911A8DF3}" destId="{69B65DBE-BCAF-4F18-9108-55F12BC3B9E1}" srcOrd="0" destOrd="0" presId="urn:microsoft.com/office/officeart/2005/8/layout/vList5"/>
    <dgm:cxn modelId="{4026585A-ABFB-4710-BB6D-3B0F99533E1F}" type="presParOf" srcId="{69B65DBE-BCAF-4F18-9108-55F12BC3B9E1}" destId="{E326FD56-1ACD-4DAD-8BF8-D738E1E081C4}" srcOrd="0" destOrd="0" presId="urn:microsoft.com/office/officeart/2005/8/layout/vList5"/>
    <dgm:cxn modelId="{ED740065-877B-4764-AAF3-11C71C5C3E04}" type="presParOf" srcId="{69B65DBE-BCAF-4F18-9108-55F12BC3B9E1}" destId="{E614E802-768D-4208-A8FF-2926CDABF03E}" srcOrd="1" destOrd="0" presId="urn:microsoft.com/office/officeart/2005/8/layout/vList5"/>
    <dgm:cxn modelId="{EDB4BB86-8DEC-4127-8AB3-26B549104BAD}" type="presParOf" srcId="{4449BB72-5A7F-4289-9908-6461911A8DF3}" destId="{C69D74D8-A210-49C0-A196-FBAAF585F606}" srcOrd="1" destOrd="0" presId="urn:microsoft.com/office/officeart/2005/8/layout/vList5"/>
    <dgm:cxn modelId="{92AB8B11-4B30-44E5-B14C-98190F75CC02}" type="presParOf" srcId="{4449BB72-5A7F-4289-9908-6461911A8DF3}" destId="{250534AB-F193-4DA4-A97A-11BC5827BD57}" srcOrd="2" destOrd="0" presId="urn:microsoft.com/office/officeart/2005/8/layout/vList5"/>
    <dgm:cxn modelId="{2A43B4C7-7478-4773-923F-4C4601B1EC6E}" type="presParOf" srcId="{250534AB-F193-4DA4-A97A-11BC5827BD57}" destId="{EB95D8E3-DFD9-49BB-8D0E-453B468ADEF2}" srcOrd="0" destOrd="0" presId="urn:microsoft.com/office/officeart/2005/8/layout/vList5"/>
    <dgm:cxn modelId="{0D3CE1C6-A14F-44A6-B133-0E7F8B8CA158}" type="presParOf" srcId="{250534AB-F193-4DA4-A97A-11BC5827BD57}" destId="{04010198-5ACA-47EC-8807-213F06DDA484}" srcOrd="1" destOrd="0" presId="urn:microsoft.com/office/officeart/2005/8/layout/vList5"/>
    <dgm:cxn modelId="{F41C0BE5-5240-4C93-BB9B-CE2704E0D908}" type="presParOf" srcId="{4449BB72-5A7F-4289-9908-6461911A8DF3}" destId="{7ECB02B9-BEF9-4F9F-BF84-52F70B726234}" srcOrd="3" destOrd="0" presId="urn:microsoft.com/office/officeart/2005/8/layout/vList5"/>
    <dgm:cxn modelId="{74776CA9-7E0F-4448-9ABD-620B508B91DE}" type="presParOf" srcId="{4449BB72-5A7F-4289-9908-6461911A8DF3}" destId="{319FA92B-E380-49B5-B037-D13CB07FF712}" srcOrd="4" destOrd="0" presId="urn:microsoft.com/office/officeart/2005/8/layout/vList5"/>
    <dgm:cxn modelId="{DBA55538-359E-4AE7-BD75-E8C25B2BA115}" type="presParOf" srcId="{319FA92B-E380-49B5-B037-D13CB07FF712}" destId="{A9717330-0DC1-4DBA-A723-A6F61612D12E}" srcOrd="0" destOrd="0" presId="urn:microsoft.com/office/officeart/2005/8/layout/vList5"/>
    <dgm:cxn modelId="{72F7DAD6-9650-49EA-966C-1513765AAE5C}" type="presParOf" srcId="{319FA92B-E380-49B5-B037-D13CB07FF712}" destId="{C9C82D27-9949-4E90-B6C7-5D4429971B8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F26918-52C1-4A6F-80ED-EABA0B558EE7}" type="doc">
      <dgm:prSet loTypeId="urn:microsoft.com/office/officeart/2005/8/layout/orgChart1" loCatId="hierarchy" qsTypeId="urn:microsoft.com/office/officeart/2005/8/quickstyle/simple1" qsCatId="simple" csTypeId="urn:microsoft.com/office/officeart/2005/8/colors/accent1_2" csCatId="accent1"/>
      <dgm:spPr/>
    </dgm:pt>
    <dgm:pt modelId="{A605D9AC-D37C-4758-B8A8-E91292E3C1C7}">
      <dgm:prSet/>
      <dgm:spPr/>
      <dgm:t>
        <a:bodyPr/>
        <a:lstStyle/>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KAMU İÇ </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KONTROL </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STANDARTLARI</a:t>
          </a:r>
        </a:p>
      </dgm:t>
    </dgm:pt>
    <dgm:pt modelId="{ECB087E2-91CA-428C-8B3E-480A226848D6}" type="parTrans" cxnId="{CE51AFD7-AB92-4A39-84AF-5C325D545C3D}">
      <dgm:prSet/>
      <dgm:spPr/>
    </dgm:pt>
    <dgm:pt modelId="{E6F68DD2-DFAD-4998-AF3A-E6D7D70F2B43}" type="sibTrans" cxnId="{CE51AFD7-AB92-4A39-84AF-5C325D545C3D}">
      <dgm:prSet/>
      <dgm:spPr/>
    </dgm:pt>
    <dgm:pt modelId="{98FFFAD7-B87D-49F4-8B60-B8D81E040152}">
      <dgm:prSet/>
      <dgm:spPr/>
      <dgm:t>
        <a:bodyPr/>
        <a:lstStyle/>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KONTROL </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ORTAMI</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STANDARTLARI</a:t>
          </a:r>
        </a:p>
      </dgm:t>
    </dgm:pt>
    <dgm:pt modelId="{DA4AD91D-0DD8-4E0B-8D5B-2A4EAD80BF9E}" type="parTrans" cxnId="{A4699052-160E-4455-A3EE-1A01C649CECE}">
      <dgm:prSet/>
      <dgm:spPr/>
    </dgm:pt>
    <dgm:pt modelId="{8C825650-8F1C-4201-8633-54D20A2AA8DA}" type="sibTrans" cxnId="{A4699052-160E-4455-A3EE-1A01C649CECE}">
      <dgm:prSet/>
      <dgm:spPr/>
    </dgm:pt>
    <dgm:pt modelId="{79E008A0-14C3-4CBB-ABBF-980A0BEBDD4F}">
      <dgm:prSet/>
      <dgm:spPr/>
      <dgm:t>
        <a:bodyPr/>
        <a:lstStyle/>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RİSK </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DEĞERLENDİRME</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STANDARTLARI</a:t>
          </a:r>
        </a:p>
      </dgm:t>
    </dgm:pt>
    <dgm:pt modelId="{07588194-EBD6-4B21-9F7D-510E2F88496E}" type="parTrans" cxnId="{47C58B60-9BAD-4225-A643-1070384D24D1}">
      <dgm:prSet/>
      <dgm:spPr/>
    </dgm:pt>
    <dgm:pt modelId="{7AABBEE1-0735-4280-B798-A2E365516B1F}" type="sibTrans" cxnId="{47C58B60-9BAD-4225-A643-1070384D24D1}">
      <dgm:prSet/>
      <dgm:spPr/>
    </dgm:pt>
    <dgm:pt modelId="{1B6AA04F-022D-4FBF-BC20-22AA435518C6}">
      <dgm:prSet/>
      <dgm:spPr/>
      <dgm:t>
        <a:bodyPr/>
        <a:lstStyle/>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KONTROL</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FAALİYETLERİ</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STANDARTLARI</a:t>
          </a:r>
        </a:p>
      </dgm:t>
    </dgm:pt>
    <dgm:pt modelId="{DE8BE29C-4B54-4C13-928E-749576D6A94E}" type="parTrans" cxnId="{0CD2C9F7-86B0-4716-98E6-EBCA6AFEBFB6}">
      <dgm:prSet/>
      <dgm:spPr/>
    </dgm:pt>
    <dgm:pt modelId="{EE43257A-CBD1-43BD-8606-63352B1FEF58}" type="sibTrans" cxnId="{0CD2C9F7-86B0-4716-98E6-EBCA6AFEBFB6}">
      <dgm:prSet/>
      <dgm:spPr/>
    </dgm:pt>
    <dgm:pt modelId="{19F20B40-BB5F-41FE-ACAA-CB764FDA8141}">
      <dgm:prSet/>
      <dgm:spPr/>
      <dgm:t>
        <a:bodyPr/>
        <a:lstStyle/>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BİLGİ VE</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 İLETİŞİM</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STANDARTLARI</a:t>
          </a:r>
        </a:p>
      </dgm:t>
    </dgm:pt>
    <dgm:pt modelId="{23363D63-F3BC-409A-B67D-1DE3DD98907A}" type="parTrans" cxnId="{B45C5A4C-37B4-4ED5-8D87-752BCB579587}">
      <dgm:prSet/>
      <dgm:spPr/>
    </dgm:pt>
    <dgm:pt modelId="{3547C00B-B94F-4939-BFE2-9DC600BA978F}" type="sibTrans" cxnId="{B45C5A4C-37B4-4ED5-8D87-752BCB579587}">
      <dgm:prSet/>
      <dgm:spPr/>
    </dgm:pt>
    <dgm:pt modelId="{60F66B51-A2B4-4DED-93AF-2DD009EDC20A}">
      <dgm:prSet/>
      <dgm:spPr/>
      <dgm:t>
        <a:bodyPr/>
        <a:lstStyle/>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İZLEME</a:t>
          </a:r>
        </a:p>
        <a:p>
          <a:pPr marL="0" marR="0" lvl="0" indent="0" algn="ctr" defTabSz="914400" rtl="0" eaLnBrk="0" fontAlgn="base" latinLnBrk="0" hangingPunct="0">
            <a:lnSpc>
              <a:spcPct val="95000"/>
            </a:lnSpc>
            <a:spcBef>
              <a:spcPct val="0"/>
            </a:spcBef>
            <a:spcAft>
              <a:spcPct val="0"/>
            </a:spcAft>
            <a:buClr>
              <a:srgbClr val="FF7300"/>
            </a:buClr>
            <a:buSzTx/>
            <a:buFontTx/>
            <a:buNone/>
            <a:tabLst/>
          </a:pPr>
          <a:r>
            <a:rPr kumimoji="0" lang="tr-TR" altLang="tr-TR" b="1" i="0" u="none" strike="noStrike" cap="none" normalizeH="0" baseline="0" smtClean="0">
              <a:ln>
                <a:noFill/>
              </a:ln>
              <a:solidFill>
                <a:schemeClr val="tx1"/>
              </a:solidFill>
              <a:effectLst/>
              <a:cs typeface="Arial" charset="0"/>
            </a:rPr>
            <a:t>STANDARTLARI</a:t>
          </a:r>
        </a:p>
      </dgm:t>
    </dgm:pt>
    <dgm:pt modelId="{EA2142A0-A337-412D-AA36-A426E818B4F7}" type="parTrans" cxnId="{0ABD785D-4E3A-482E-99AD-8A2CAF5CF4A8}">
      <dgm:prSet/>
      <dgm:spPr/>
    </dgm:pt>
    <dgm:pt modelId="{19B265EE-BE08-42D4-9436-806BB1741BA2}" type="sibTrans" cxnId="{0ABD785D-4E3A-482E-99AD-8A2CAF5CF4A8}">
      <dgm:prSet/>
      <dgm:spPr/>
    </dgm:pt>
    <dgm:pt modelId="{CB997DF6-EF99-45ED-9082-19DAF691A539}" type="pres">
      <dgm:prSet presAssocID="{F7F26918-52C1-4A6F-80ED-EABA0B558EE7}" presName="hierChild1" presStyleCnt="0">
        <dgm:presLayoutVars>
          <dgm:orgChart val="1"/>
          <dgm:chPref val="1"/>
          <dgm:dir/>
          <dgm:animOne val="branch"/>
          <dgm:animLvl val="lvl"/>
          <dgm:resizeHandles/>
        </dgm:presLayoutVars>
      </dgm:prSet>
      <dgm:spPr/>
    </dgm:pt>
    <dgm:pt modelId="{6E960F8B-5BA0-482E-BB7A-C272A47C7130}" type="pres">
      <dgm:prSet presAssocID="{A605D9AC-D37C-4758-B8A8-E91292E3C1C7}" presName="hierRoot1" presStyleCnt="0">
        <dgm:presLayoutVars>
          <dgm:hierBranch/>
        </dgm:presLayoutVars>
      </dgm:prSet>
      <dgm:spPr/>
    </dgm:pt>
    <dgm:pt modelId="{AF700032-5C33-44D4-9E53-F305AD304876}" type="pres">
      <dgm:prSet presAssocID="{A605D9AC-D37C-4758-B8A8-E91292E3C1C7}" presName="rootComposite1" presStyleCnt="0"/>
      <dgm:spPr/>
    </dgm:pt>
    <dgm:pt modelId="{00FE0C44-CA9A-4F87-9CEE-6A6D72DEE85E}" type="pres">
      <dgm:prSet presAssocID="{A605D9AC-D37C-4758-B8A8-E91292E3C1C7}" presName="rootText1" presStyleLbl="node0" presStyleIdx="0" presStyleCnt="1">
        <dgm:presLayoutVars>
          <dgm:chPref val="3"/>
        </dgm:presLayoutVars>
      </dgm:prSet>
      <dgm:spPr/>
      <dgm:t>
        <a:bodyPr/>
        <a:lstStyle/>
        <a:p>
          <a:endParaRPr lang="tr-TR"/>
        </a:p>
      </dgm:t>
    </dgm:pt>
    <dgm:pt modelId="{A6F6FCA5-2E89-495D-919D-E771E7AC8C78}" type="pres">
      <dgm:prSet presAssocID="{A605D9AC-D37C-4758-B8A8-E91292E3C1C7}" presName="rootConnector1" presStyleLbl="node1" presStyleIdx="0" presStyleCnt="0"/>
      <dgm:spPr/>
      <dgm:t>
        <a:bodyPr/>
        <a:lstStyle/>
        <a:p>
          <a:endParaRPr lang="tr-TR"/>
        </a:p>
      </dgm:t>
    </dgm:pt>
    <dgm:pt modelId="{8D48DFE3-BF6A-416E-8B47-D69ABD31D61C}" type="pres">
      <dgm:prSet presAssocID="{A605D9AC-D37C-4758-B8A8-E91292E3C1C7}" presName="hierChild2" presStyleCnt="0"/>
      <dgm:spPr/>
    </dgm:pt>
    <dgm:pt modelId="{B84D75E7-ABBF-4AAA-977A-B9E8C7E5D023}" type="pres">
      <dgm:prSet presAssocID="{DA4AD91D-0DD8-4E0B-8D5B-2A4EAD80BF9E}" presName="Name35" presStyleLbl="parChTrans1D2" presStyleIdx="0" presStyleCnt="5"/>
      <dgm:spPr/>
    </dgm:pt>
    <dgm:pt modelId="{80E52274-A338-493D-8913-9F48C13BCAFE}" type="pres">
      <dgm:prSet presAssocID="{98FFFAD7-B87D-49F4-8B60-B8D81E040152}" presName="hierRoot2" presStyleCnt="0">
        <dgm:presLayoutVars>
          <dgm:hierBranch/>
        </dgm:presLayoutVars>
      </dgm:prSet>
      <dgm:spPr/>
    </dgm:pt>
    <dgm:pt modelId="{1F2CD5CC-B001-4D73-A068-E8634CF09945}" type="pres">
      <dgm:prSet presAssocID="{98FFFAD7-B87D-49F4-8B60-B8D81E040152}" presName="rootComposite" presStyleCnt="0"/>
      <dgm:spPr/>
    </dgm:pt>
    <dgm:pt modelId="{4AC14379-F191-49D4-AB2A-6AD11635DE2B}" type="pres">
      <dgm:prSet presAssocID="{98FFFAD7-B87D-49F4-8B60-B8D81E040152}" presName="rootText" presStyleLbl="node2" presStyleIdx="0" presStyleCnt="5">
        <dgm:presLayoutVars>
          <dgm:chPref val="3"/>
        </dgm:presLayoutVars>
      </dgm:prSet>
      <dgm:spPr/>
      <dgm:t>
        <a:bodyPr/>
        <a:lstStyle/>
        <a:p>
          <a:endParaRPr lang="tr-TR"/>
        </a:p>
      </dgm:t>
    </dgm:pt>
    <dgm:pt modelId="{AC7D916E-5CBE-4CE6-AD53-E8BAAFF53D9A}" type="pres">
      <dgm:prSet presAssocID="{98FFFAD7-B87D-49F4-8B60-B8D81E040152}" presName="rootConnector" presStyleLbl="node2" presStyleIdx="0" presStyleCnt="5"/>
      <dgm:spPr/>
      <dgm:t>
        <a:bodyPr/>
        <a:lstStyle/>
        <a:p>
          <a:endParaRPr lang="tr-TR"/>
        </a:p>
      </dgm:t>
    </dgm:pt>
    <dgm:pt modelId="{A7790320-520B-42D6-A29C-B04393EC6903}" type="pres">
      <dgm:prSet presAssocID="{98FFFAD7-B87D-49F4-8B60-B8D81E040152}" presName="hierChild4" presStyleCnt="0"/>
      <dgm:spPr/>
    </dgm:pt>
    <dgm:pt modelId="{67650E9C-EDB5-4C41-9A21-1574FB8A9BFD}" type="pres">
      <dgm:prSet presAssocID="{98FFFAD7-B87D-49F4-8B60-B8D81E040152}" presName="hierChild5" presStyleCnt="0"/>
      <dgm:spPr/>
    </dgm:pt>
    <dgm:pt modelId="{DCE9B764-3322-4B2B-86CF-A92B5DC3FD5E}" type="pres">
      <dgm:prSet presAssocID="{07588194-EBD6-4B21-9F7D-510E2F88496E}" presName="Name35" presStyleLbl="parChTrans1D2" presStyleIdx="1" presStyleCnt="5"/>
      <dgm:spPr/>
    </dgm:pt>
    <dgm:pt modelId="{CE0AC019-0418-4C55-B06E-2BE471840097}" type="pres">
      <dgm:prSet presAssocID="{79E008A0-14C3-4CBB-ABBF-980A0BEBDD4F}" presName="hierRoot2" presStyleCnt="0">
        <dgm:presLayoutVars>
          <dgm:hierBranch/>
        </dgm:presLayoutVars>
      </dgm:prSet>
      <dgm:spPr/>
    </dgm:pt>
    <dgm:pt modelId="{35C88355-ACDA-4020-A04A-575D15C72694}" type="pres">
      <dgm:prSet presAssocID="{79E008A0-14C3-4CBB-ABBF-980A0BEBDD4F}" presName="rootComposite" presStyleCnt="0"/>
      <dgm:spPr/>
    </dgm:pt>
    <dgm:pt modelId="{9B0AA019-0ED8-4CAB-AF32-25CC8F6B2B5C}" type="pres">
      <dgm:prSet presAssocID="{79E008A0-14C3-4CBB-ABBF-980A0BEBDD4F}" presName="rootText" presStyleLbl="node2" presStyleIdx="1" presStyleCnt="5">
        <dgm:presLayoutVars>
          <dgm:chPref val="3"/>
        </dgm:presLayoutVars>
      </dgm:prSet>
      <dgm:spPr/>
      <dgm:t>
        <a:bodyPr/>
        <a:lstStyle/>
        <a:p>
          <a:endParaRPr lang="tr-TR"/>
        </a:p>
      </dgm:t>
    </dgm:pt>
    <dgm:pt modelId="{1F60AF13-077C-4A3C-B489-8E80A5D9A1F2}" type="pres">
      <dgm:prSet presAssocID="{79E008A0-14C3-4CBB-ABBF-980A0BEBDD4F}" presName="rootConnector" presStyleLbl="node2" presStyleIdx="1" presStyleCnt="5"/>
      <dgm:spPr/>
      <dgm:t>
        <a:bodyPr/>
        <a:lstStyle/>
        <a:p>
          <a:endParaRPr lang="tr-TR"/>
        </a:p>
      </dgm:t>
    </dgm:pt>
    <dgm:pt modelId="{AF582408-3824-47C4-9F05-523DF0DC951B}" type="pres">
      <dgm:prSet presAssocID="{79E008A0-14C3-4CBB-ABBF-980A0BEBDD4F}" presName="hierChild4" presStyleCnt="0"/>
      <dgm:spPr/>
    </dgm:pt>
    <dgm:pt modelId="{A662841D-85AE-4067-86E5-5B7329435245}" type="pres">
      <dgm:prSet presAssocID="{79E008A0-14C3-4CBB-ABBF-980A0BEBDD4F}" presName="hierChild5" presStyleCnt="0"/>
      <dgm:spPr/>
    </dgm:pt>
    <dgm:pt modelId="{A44667DA-179D-49AE-A953-889F9276E79D}" type="pres">
      <dgm:prSet presAssocID="{DE8BE29C-4B54-4C13-928E-749576D6A94E}" presName="Name35" presStyleLbl="parChTrans1D2" presStyleIdx="2" presStyleCnt="5"/>
      <dgm:spPr/>
    </dgm:pt>
    <dgm:pt modelId="{3805F6A7-6922-4877-8760-DA87B3FD468E}" type="pres">
      <dgm:prSet presAssocID="{1B6AA04F-022D-4FBF-BC20-22AA435518C6}" presName="hierRoot2" presStyleCnt="0">
        <dgm:presLayoutVars>
          <dgm:hierBranch/>
        </dgm:presLayoutVars>
      </dgm:prSet>
      <dgm:spPr/>
    </dgm:pt>
    <dgm:pt modelId="{036D4B7D-82F4-4F82-806D-AA0760BC357A}" type="pres">
      <dgm:prSet presAssocID="{1B6AA04F-022D-4FBF-BC20-22AA435518C6}" presName="rootComposite" presStyleCnt="0"/>
      <dgm:spPr/>
    </dgm:pt>
    <dgm:pt modelId="{FD275323-47A8-4BFA-A38E-B275FAFA870C}" type="pres">
      <dgm:prSet presAssocID="{1B6AA04F-022D-4FBF-BC20-22AA435518C6}" presName="rootText" presStyleLbl="node2" presStyleIdx="2" presStyleCnt="5">
        <dgm:presLayoutVars>
          <dgm:chPref val="3"/>
        </dgm:presLayoutVars>
      </dgm:prSet>
      <dgm:spPr/>
      <dgm:t>
        <a:bodyPr/>
        <a:lstStyle/>
        <a:p>
          <a:endParaRPr lang="tr-TR"/>
        </a:p>
      </dgm:t>
    </dgm:pt>
    <dgm:pt modelId="{8BCFEA84-4F66-4FF3-B51F-C9AC9B6D8F77}" type="pres">
      <dgm:prSet presAssocID="{1B6AA04F-022D-4FBF-BC20-22AA435518C6}" presName="rootConnector" presStyleLbl="node2" presStyleIdx="2" presStyleCnt="5"/>
      <dgm:spPr/>
      <dgm:t>
        <a:bodyPr/>
        <a:lstStyle/>
        <a:p>
          <a:endParaRPr lang="tr-TR"/>
        </a:p>
      </dgm:t>
    </dgm:pt>
    <dgm:pt modelId="{87C8DD7A-171F-4E29-BDA9-A9EB3CF7812B}" type="pres">
      <dgm:prSet presAssocID="{1B6AA04F-022D-4FBF-BC20-22AA435518C6}" presName="hierChild4" presStyleCnt="0"/>
      <dgm:spPr/>
    </dgm:pt>
    <dgm:pt modelId="{8B13CA1C-9ACE-403C-8C43-384D4DECC88B}" type="pres">
      <dgm:prSet presAssocID="{1B6AA04F-022D-4FBF-BC20-22AA435518C6}" presName="hierChild5" presStyleCnt="0"/>
      <dgm:spPr/>
    </dgm:pt>
    <dgm:pt modelId="{271E03C0-6F9A-48E6-859A-74071FC12505}" type="pres">
      <dgm:prSet presAssocID="{23363D63-F3BC-409A-B67D-1DE3DD98907A}" presName="Name35" presStyleLbl="parChTrans1D2" presStyleIdx="3" presStyleCnt="5"/>
      <dgm:spPr/>
    </dgm:pt>
    <dgm:pt modelId="{423D8468-C224-4B23-AC11-D74E9C5C1E61}" type="pres">
      <dgm:prSet presAssocID="{19F20B40-BB5F-41FE-ACAA-CB764FDA8141}" presName="hierRoot2" presStyleCnt="0">
        <dgm:presLayoutVars>
          <dgm:hierBranch/>
        </dgm:presLayoutVars>
      </dgm:prSet>
      <dgm:spPr/>
    </dgm:pt>
    <dgm:pt modelId="{F925AE01-DDD6-4436-A388-2E4DDE6818BA}" type="pres">
      <dgm:prSet presAssocID="{19F20B40-BB5F-41FE-ACAA-CB764FDA8141}" presName="rootComposite" presStyleCnt="0"/>
      <dgm:spPr/>
    </dgm:pt>
    <dgm:pt modelId="{BF80B650-5711-4ED5-9883-BBB7F10D439C}" type="pres">
      <dgm:prSet presAssocID="{19F20B40-BB5F-41FE-ACAA-CB764FDA8141}" presName="rootText" presStyleLbl="node2" presStyleIdx="3" presStyleCnt="5">
        <dgm:presLayoutVars>
          <dgm:chPref val="3"/>
        </dgm:presLayoutVars>
      </dgm:prSet>
      <dgm:spPr/>
      <dgm:t>
        <a:bodyPr/>
        <a:lstStyle/>
        <a:p>
          <a:endParaRPr lang="tr-TR"/>
        </a:p>
      </dgm:t>
    </dgm:pt>
    <dgm:pt modelId="{0F8D9A6F-4223-45A7-AA4F-94734EB864C7}" type="pres">
      <dgm:prSet presAssocID="{19F20B40-BB5F-41FE-ACAA-CB764FDA8141}" presName="rootConnector" presStyleLbl="node2" presStyleIdx="3" presStyleCnt="5"/>
      <dgm:spPr/>
      <dgm:t>
        <a:bodyPr/>
        <a:lstStyle/>
        <a:p>
          <a:endParaRPr lang="tr-TR"/>
        </a:p>
      </dgm:t>
    </dgm:pt>
    <dgm:pt modelId="{7136E926-72A2-42ED-B027-E0997634E69A}" type="pres">
      <dgm:prSet presAssocID="{19F20B40-BB5F-41FE-ACAA-CB764FDA8141}" presName="hierChild4" presStyleCnt="0"/>
      <dgm:spPr/>
    </dgm:pt>
    <dgm:pt modelId="{ECDE2776-8022-4A44-B974-322AED7791D2}" type="pres">
      <dgm:prSet presAssocID="{19F20B40-BB5F-41FE-ACAA-CB764FDA8141}" presName="hierChild5" presStyleCnt="0"/>
      <dgm:spPr/>
    </dgm:pt>
    <dgm:pt modelId="{1084B931-C9AE-4373-9DEC-CB7BBF885893}" type="pres">
      <dgm:prSet presAssocID="{EA2142A0-A337-412D-AA36-A426E818B4F7}" presName="Name35" presStyleLbl="parChTrans1D2" presStyleIdx="4" presStyleCnt="5"/>
      <dgm:spPr/>
    </dgm:pt>
    <dgm:pt modelId="{44611831-610D-4A5B-A680-E954FA43D0C8}" type="pres">
      <dgm:prSet presAssocID="{60F66B51-A2B4-4DED-93AF-2DD009EDC20A}" presName="hierRoot2" presStyleCnt="0">
        <dgm:presLayoutVars>
          <dgm:hierBranch/>
        </dgm:presLayoutVars>
      </dgm:prSet>
      <dgm:spPr/>
    </dgm:pt>
    <dgm:pt modelId="{73DEA6A8-6E26-4E2C-871B-C4B75BD77FDE}" type="pres">
      <dgm:prSet presAssocID="{60F66B51-A2B4-4DED-93AF-2DD009EDC20A}" presName="rootComposite" presStyleCnt="0"/>
      <dgm:spPr/>
    </dgm:pt>
    <dgm:pt modelId="{CE731604-686D-4D35-B641-D3E8DA7545C2}" type="pres">
      <dgm:prSet presAssocID="{60F66B51-A2B4-4DED-93AF-2DD009EDC20A}" presName="rootText" presStyleLbl="node2" presStyleIdx="4" presStyleCnt="5">
        <dgm:presLayoutVars>
          <dgm:chPref val="3"/>
        </dgm:presLayoutVars>
      </dgm:prSet>
      <dgm:spPr/>
      <dgm:t>
        <a:bodyPr/>
        <a:lstStyle/>
        <a:p>
          <a:endParaRPr lang="tr-TR"/>
        </a:p>
      </dgm:t>
    </dgm:pt>
    <dgm:pt modelId="{88C7D260-9E8C-4BEB-B585-31DF3B5C1B56}" type="pres">
      <dgm:prSet presAssocID="{60F66B51-A2B4-4DED-93AF-2DD009EDC20A}" presName="rootConnector" presStyleLbl="node2" presStyleIdx="4" presStyleCnt="5"/>
      <dgm:spPr/>
      <dgm:t>
        <a:bodyPr/>
        <a:lstStyle/>
        <a:p>
          <a:endParaRPr lang="tr-TR"/>
        </a:p>
      </dgm:t>
    </dgm:pt>
    <dgm:pt modelId="{2AC9D0B0-9FF2-49EF-8957-AE36D1971F41}" type="pres">
      <dgm:prSet presAssocID="{60F66B51-A2B4-4DED-93AF-2DD009EDC20A}" presName="hierChild4" presStyleCnt="0"/>
      <dgm:spPr/>
    </dgm:pt>
    <dgm:pt modelId="{19B0DFEA-E618-4919-B46B-EF076612F71C}" type="pres">
      <dgm:prSet presAssocID="{60F66B51-A2B4-4DED-93AF-2DD009EDC20A}" presName="hierChild5" presStyleCnt="0"/>
      <dgm:spPr/>
    </dgm:pt>
    <dgm:pt modelId="{C5127E3B-BB58-4192-8373-6E1352BBBE5F}" type="pres">
      <dgm:prSet presAssocID="{A605D9AC-D37C-4758-B8A8-E91292E3C1C7}" presName="hierChild3" presStyleCnt="0"/>
      <dgm:spPr/>
    </dgm:pt>
  </dgm:ptLst>
  <dgm:cxnLst>
    <dgm:cxn modelId="{1ABEEE73-E575-4528-82E3-18FC5E39F063}" type="presOf" srcId="{DE8BE29C-4B54-4C13-928E-749576D6A94E}" destId="{A44667DA-179D-49AE-A953-889F9276E79D}" srcOrd="0" destOrd="0" presId="urn:microsoft.com/office/officeart/2005/8/layout/orgChart1"/>
    <dgm:cxn modelId="{F5C6AABB-630C-4B58-BFA4-30F3FD767836}" type="presOf" srcId="{DA4AD91D-0DD8-4E0B-8D5B-2A4EAD80BF9E}" destId="{B84D75E7-ABBF-4AAA-977A-B9E8C7E5D023}" srcOrd="0" destOrd="0" presId="urn:microsoft.com/office/officeart/2005/8/layout/orgChart1"/>
    <dgm:cxn modelId="{0ABD785D-4E3A-482E-99AD-8A2CAF5CF4A8}" srcId="{A605D9AC-D37C-4758-B8A8-E91292E3C1C7}" destId="{60F66B51-A2B4-4DED-93AF-2DD009EDC20A}" srcOrd="4" destOrd="0" parTransId="{EA2142A0-A337-412D-AA36-A426E818B4F7}" sibTransId="{19B265EE-BE08-42D4-9436-806BB1741BA2}"/>
    <dgm:cxn modelId="{0B4E607C-84F0-4E17-B379-86FF4E410C8A}" type="presOf" srcId="{79E008A0-14C3-4CBB-ABBF-980A0BEBDD4F}" destId="{1F60AF13-077C-4A3C-B489-8E80A5D9A1F2}" srcOrd="1" destOrd="0" presId="urn:microsoft.com/office/officeart/2005/8/layout/orgChart1"/>
    <dgm:cxn modelId="{73AD4A5B-AEBA-4DE2-BF0A-1E01F9D3961E}" type="presOf" srcId="{60F66B51-A2B4-4DED-93AF-2DD009EDC20A}" destId="{CE731604-686D-4D35-B641-D3E8DA7545C2}" srcOrd="0" destOrd="0" presId="urn:microsoft.com/office/officeart/2005/8/layout/orgChart1"/>
    <dgm:cxn modelId="{BB6FFB88-E8BF-4C41-8151-BDD3F5FFC477}" type="presOf" srcId="{79E008A0-14C3-4CBB-ABBF-980A0BEBDD4F}" destId="{9B0AA019-0ED8-4CAB-AF32-25CC8F6B2B5C}" srcOrd="0" destOrd="0" presId="urn:microsoft.com/office/officeart/2005/8/layout/orgChart1"/>
    <dgm:cxn modelId="{4705B3C6-0AFB-4512-B058-DF05C6E7B747}" type="presOf" srcId="{98FFFAD7-B87D-49F4-8B60-B8D81E040152}" destId="{AC7D916E-5CBE-4CE6-AD53-E8BAAFF53D9A}" srcOrd="1" destOrd="0" presId="urn:microsoft.com/office/officeart/2005/8/layout/orgChart1"/>
    <dgm:cxn modelId="{82BFD8A6-3951-4485-AB6D-2EEAE1E2E147}" type="presOf" srcId="{60F66B51-A2B4-4DED-93AF-2DD009EDC20A}" destId="{88C7D260-9E8C-4BEB-B585-31DF3B5C1B56}" srcOrd="1" destOrd="0" presId="urn:microsoft.com/office/officeart/2005/8/layout/orgChart1"/>
    <dgm:cxn modelId="{B45C5A4C-37B4-4ED5-8D87-752BCB579587}" srcId="{A605D9AC-D37C-4758-B8A8-E91292E3C1C7}" destId="{19F20B40-BB5F-41FE-ACAA-CB764FDA8141}" srcOrd="3" destOrd="0" parTransId="{23363D63-F3BC-409A-B67D-1DE3DD98907A}" sibTransId="{3547C00B-B94F-4939-BFE2-9DC600BA978F}"/>
    <dgm:cxn modelId="{19519E8D-CE3E-44EE-A0B3-A1D5A8B5D8FC}" type="presOf" srcId="{98FFFAD7-B87D-49F4-8B60-B8D81E040152}" destId="{4AC14379-F191-49D4-AB2A-6AD11635DE2B}" srcOrd="0" destOrd="0" presId="urn:microsoft.com/office/officeart/2005/8/layout/orgChart1"/>
    <dgm:cxn modelId="{83AAA70F-C7D6-4B71-BA93-8AD1CB7A490F}" type="presOf" srcId="{EA2142A0-A337-412D-AA36-A426E818B4F7}" destId="{1084B931-C9AE-4373-9DEC-CB7BBF885893}" srcOrd="0" destOrd="0" presId="urn:microsoft.com/office/officeart/2005/8/layout/orgChart1"/>
    <dgm:cxn modelId="{60101656-96C2-4C91-8E6B-56C4C1E1D72F}" type="presOf" srcId="{19F20B40-BB5F-41FE-ACAA-CB764FDA8141}" destId="{BF80B650-5711-4ED5-9883-BBB7F10D439C}" srcOrd="0" destOrd="0" presId="urn:microsoft.com/office/officeart/2005/8/layout/orgChart1"/>
    <dgm:cxn modelId="{F22232A1-B703-4FE1-B9BC-BED0C908A8A1}" type="presOf" srcId="{A605D9AC-D37C-4758-B8A8-E91292E3C1C7}" destId="{A6F6FCA5-2E89-495D-919D-E771E7AC8C78}" srcOrd="1" destOrd="0" presId="urn:microsoft.com/office/officeart/2005/8/layout/orgChart1"/>
    <dgm:cxn modelId="{F82E0CCD-88E0-4508-846C-6DE56FDFA87E}" type="presOf" srcId="{F7F26918-52C1-4A6F-80ED-EABA0B558EE7}" destId="{CB997DF6-EF99-45ED-9082-19DAF691A539}" srcOrd="0" destOrd="0" presId="urn:microsoft.com/office/officeart/2005/8/layout/orgChart1"/>
    <dgm:cxn modelId="{CE51AFD7-AB92-4A39-84AF-5C325D545C3D}" srcId="{F7F26918-52C1-4A6F-80ED-EABA0B558EE7}" destId="{A605D9AC-D37C-4758-B8A8-E91292E3C1C7}" srcOrd="0" destOrd="0" parTransId="{ECB087E2-91CA-428C-8B3E-480A226848D6}" sibTransId="{E6F68DD2-DFAD-4998-AF3A-E6D7D70F2B43}"/>
    <dgm:cxn modelId="{99B81F0E-2DDC-4BBE-BBBC-FC524BFFC9D1}" type="presOf" srcId="{19F20B40-BB5F-41FE-ACAA-CB764FDA8141}" destId="{0F8D9A6F-4223-45A7-AA4F-94734EB864C7}" srcOrd="1" destOrd="0" presId="urn:microsoft.com/office/officeart/2005/8/layout/orgChart1"/>
    <dgm:cxn modelId="{4A174908-A1EE-4BAD-853C-0ED9DB4DE25B}" type="presOf" srcId="{1B6AA04F-022D-4FBF-BC20-22AA435518C6}" destId="{FD275323-47A8-4BFA-A38E-B275FAFA870C}" srcOrd="0" destOrd="0" presId="urn:microsoft.com/office/officeart/2005/8/layout/orgChart1"/>
    <dgm:cxn modelId="{F84E4CC9-0B72-43CB-A5CA-DD837A739FC2}" type="presOf" srcId="{1B6AA04F-022D-4FBF-BC20-22AA435518C6}" destId="{8BCFEA84-4F66-4FF3-B51F-C9AC9B6D8F77}" srcOrd="1" destOrd="0" presId="urn:microsoft.com/office/officeart/2005/8/layout/orgChart1"/>
    <dgm:cxn modelId="{A4699052-160E-4455-A3EE-1A01C649CECE}" srcId="{A605D9AC-D37C-4758-B8A8-E91292E3C1C7}" destId="{98FFFAD7-B87D-49F4-8B60-B8D81E040152}" srcOrd="0" destOrd="0" parTransId="{DA4AD91D-0DD8-4E0B-8D5B-2A4EAD80BF9E}" sibTransId="{8C825650-8F1C-4201-8633-54D20A2AA8DA}"/>
    <dgm:cxn modelId="{82ED5BF9-0083-4A28-9CBD-0DC6BEFAFBAC}" type="presOf" srcId="{A605D9AC-D37C-4758-B8A8-E91292E3C1C7}" destId="{00FE0C44-CA9A-4F87-9CEE-6A6D72DEE85E}" srcOrd="0" destOrd="0" presId="urn:microsoft.com/office/officeart/2005/8/layout/orgChart1"/>
    <dgm:cxn modelId="{8B6435D3-C93B-41E3-9E35-3C3708A0D0C2}" type="presOf" srcId="{23363D63-F3BC-409A-B67D-1DE3DD98907A}" destId="{271E03C0-6F9A-48E6-859A-74071FC12505}" srcOrd="0" destOrd="0" presId="urn:microsoft.com/office/officeart/2005/8/layout/orgChart1"/>
    <dgm:cxn modelId="{47C58B60-9BAD-4225-A643-1070384D24D1}" srcId="{A605D9AC-D37C-4758-B8A8-E91292E3C1C7}" destId="{79E008A0-14C3-4CBB-ABBF-980A0BEBDD4F}" srcOrd="1" destOrd="0" parTransId="{07588194-EBD6-4B21-9F7D-510E2F88496E}" sibTransId="{7AABBEE1-0735-4280-B798-A2E365516B1F}"/>
    <dgm:cxn modelId="{C1FCD9DE-FE1D-46B5-9732-36B5FCBC3E5D}" type="presOf" srcId="{07588194-EBD6-4B21-9F7D-510E2F88496E}" destId="{DCE9B764-3322-4B2B-86CF-A92B5DC3FD5E}" srcOrd="0" destOrd="0" presId="urn:microsoft.com/office/officeart/2005/8/layout/orgChart1"/>
    <dgm:cxn modelId="{0CD2C9F7-86B0-4716-98E6-EBCA6AFEBFB6}" srcId="{A605D9AC-D37C-4758-B8A8-E91292E3C1C7}" destId="{1B6AA04F-022D-4FBF-BC20-22AA435518C6}" srcOrd="2" destOrd="0" parTransId="{DE8BE29C-4B54-4C13-928E-749576D6A94E}" sibTransId="{EE43257A-CBD1-43BD-8606-63352B1FEF58}"/>
    <dgm:cxn modelId="{91D2DB9B-300E-470F-97B2-65AE07527BCF}" type="presParOf" srcId="{CB997DF6-EF99-45ED-9082-19DAF691A539}" destId="{6E960F8B-5BA0-482E-BB7A-C272A47C7130}" srcOrd="0" destOrd="0" presId="urn:microsoft.com/office/officeart/2005/8/layout/orgChart1"/>
    <dgm:cxn modelId="{4DEE5553-E383-4B6B-8A32-E5F05853235B}" type="presParOf" srcId="{6E960F8B-5BA0-482E-BB7A-C272A47C7130}" destId="{AF700032-5C33-44D4-9E53-F305AD304876}" srcOrd="0" destOrd="0" presId="urn:microsoft.com/office/officeart/2005/8/layout/orgChart1"/>
    <dgm:cxn modelId="{92AAEEFB-FC77-405F-BA06-35DF2EB6F169}" type="presParOf" srcId="{AF700032-5C33-44D4-9E53-F305AD304876}" destId="{00FE0C44-CA9A-4F87-9CEE-6A6D72DEE85E}" srcOrd="0" destOrd="0" presId="urn:microsoft.com/office/officeart/2005/8/layout/orgChart1"/>
    <dgm:cxn modelId="{27AAE6A5-77D0-4883-993D-5115FA9FACCE}" type="presParOf" srcId="{AF700032-5C33-44D4-9E53-F305AD304876}" destId="{A6F6FCA5-2E89-495D-919D-E771E7AC8C78}" srcOrd="1" destOrd="0" presId="urn:microsoft.com/office/officeart/2005/8/layout/orgChart1"/>
    <dgm:cxn modelId="{31EBFD20-4266-423C-B0B8-60AFF045B358}" type="presParOf" srcId="{6E960F8B-5BA0-482E-BB7A-C272A47C7130}" destId="{8D48DFE3-BF6A-416E-8B47-D69ABD31D61C}" srcOrd="1" destOrd="0" presId="urn:microsoft.com/office/officeart/2005/8/layout/orgChart1"/>
    <dgm:cxn modelId="{9FA78164-BE10-4F9E-A2AE-34A1B02E6D8E}" type="presParOf" srcId="{8D48DFE3-BF6A-416E-8B47-D69ABD31D61C}" destId="{B84D75E7-ABBF-4AAA-977A-B9E8C7E5D023}" srcOrd="0" destOrd="0" presId="urn:microsoft.com/office/officeart/2005/8/layout/orgChart1"/>
    <dgm:cxn modelId="{CED8C8DC-F392-4411-86CC-884B38A44172}" type="presParOf" srcId="{8D48DFE3-BF6A-416E-8B47-D69ABD31D61C}" destId="{80E52274-A338-493D-8913-9F48C13BCAFE}" srcOrd="1" destOrd="0" presId="urn:microsoft.com/office/officeart/2005/8/layout/orgChart1"/>
    <dgm:cxn modelId="{D7F306AF-05E9-494E-ADDE-30AE466BED3E}" type="presParOf" srcId="{80E52274-A338-493D-8913-9F48C13BCAFE}" destId="{1F2CD5CC-B001-4D73-A068-E8634CF09945}" srcOrd="0" destOrd="0" presId="urn:microsoft.com/office/officeart/2005/8/layout/orgChart1"/>
    <dgm:cxn modelId="{725FB697-B90D-49B2-A88F-2FFE4F9A2808}" type="presParOf" srcId="{1F2CD5CC-B001-4D73-A068-E8634CF09945}" destId="{4AC14379-F191-49D4-AB2A-6AD11635DE2B}" srcOrd="0" destOrd="0" presId="urn:microsoft.com/office/officeart/2005/8/layout/orgChart1"/>
    <dgm:cxn modelId="{94168DC0-4D56-4245-88EE-52BFDEAE4E0B}" type="presParOf" srcId="{1F2CD5CC-B001-4D73-A068-E8634CF09945}" destId="{AC7D916E-5CBE-4CE6-AD53-E8BAAFF53D9A}" srcOrd="1" destOrd="0" presId="urn:microsoft.com/office/officeart/2005/8/layout/orgChart1"/>
    <dgm:cxn modelId="{AF52F6E5-B9D1-49D1-936D-C5ACDC44B035}" type="presParOf" srcId="{80E52274-A338-493D-8913-9F48C13BCAFE}" destId="{A7790320-520B-42D6-A29C-B04393EC6903}" srcOrd="1" destOrd="0" presId="urn:microsoft.com/office/officeart/2005/8/layout/orgChart1"/>
    <dgm:cxn modelId="{7BC48A33-E897-424C-A1DA-4EA3BEEB05DD}" type="presParOf" srcId="{80E52274-A338-493D-8913-9F48C13BCAFE}" destId="{67650E9C-EDB5-4C41-9A21-1574FB8A9BFD}" srcOrd="2" destOrd="0" presId="urn:microsoft.com/office/officeart/2005/8/layout/orgChart1"/>
    <dgm:cxn modelId="{E71A9E74-E8A5-4839-BC45-9053EC79132B}" type="presParOf" srcId="{8D48DFE3-BF6A-416E-8B47-D69ABD31D61C}" destId="{DCE9B764-3322-4B2B-86CF-A92B5DC3FD5E}" srcOrd="2" destOrd="0" presId="urn:microsoft.com/office/officeart/2005/8/layout/orgChart1"/>
    <dgm:cxn modelId="{A864F44B-C959-4DB9-8B0D-8BC2E2F6BFA4}" type="presParOf" srcId="{8D48DFE3-BF6A-416E-8B47-D69ABD31D61C}" destId="{CE0AC019-0418-4C55-B06E-2BE471840097}" srcOrd="3" destOrd="0" presId="urn:microsoft.com/office/officeart/2005/8/layout/orgChart1"/>
    <dgm:cxn modelId="{981ED0D6-9B67-4058-B2CF-91D5BD45DA25}" type="presParOf" srcId="{CE0AC019-0418-4C55-B06E-2BE471840097}" destId="{35C88355-ACDA-4020-A04A-575D15C72694}" srcOrd="0" destOrd="0" presId="urn:microsoft.com/office/officeart/2005/8/layout/orgChart1"/>
    <dgm:cxn modelId="{01A09207-B39B-473A-823F-2872EEC7304F}" type="presParOf" srcId="{35C88355-ACDA-4020-A04A-575D15C72694}" destId="{9B0AA019-0ED8-4CAB-AF32-25CC8F6B2B5C}" srcOrd="0" destOrd="0" presId="urn:microsoft.com/office/officeart/2005/8/layout/orgChart1"/>
    <dgm:cxn modelId="{94E62E44-701D-4A1F-907A-EA9F577D17B9}" type="presParOf" srcId="{35C88355-ACDA-4020-A04A-575D15C72694}" destId="{1F60AF13-077C-4A3C-B489-8E80A5D9A1F2}" srcOrd="1" destOrd="0" presId="urn:microsoft.com/office/officeart/2005/8/layout/orgChart1"/>
    <dgm:cxn modelId="{D4235035-D54C-429B-849B-5456A39A1DC4}" type="presParOf" srcId="{CE0AC019-0418-4C55-B06E-2BE471840097}" destId="{AF582408-3824-47C4-9F05-523DF0DC951B}" srcOrd="1" destOrd="0" presId="urn:microsoft.com/office/officeart/2005/8/layout/orgChart1"/>
    <dgm:cxn modelId="{1A927E2B-A729-43B1-92BA-5D932EEFB82D}" type="presParOf" srcId="{CE0AC019-0418-4C55-B06E-2BE471840097}" destId="{A662841D-85AE-4067-86E5-5B7329435245}" srcOrd="2" destOrd="0" presId="urn:microsoft.com/office/officeart/2005/8/layout/orgChart1"/>
    <dgm:cxn modelId="{898A8E3B-A301-4385-8FA7-5904F53E2961}" type="presParOf" srcId="{8D48DFE3-BF6A-416E-8B47-D69ABD31D61C}" destId="{A44667DA-179D-49AE-A953-889F9276E79D}" srcOrd="4" destOrd="0" presId="urn:microsoft.com/office/officeart/2005/8/layout/orgChart1"/>
    <dgm:cxn modelId="{30DA5AEF-1AD8-40AA-8268-51364FC2AB3D}" type="presParOf" srcId="{8D48DFE3-BF6A-416E-8B47-D69ABD31D61C}" destId="{3805F6A7-6922-4877-8760-DA87B3FD468E}" srcOrd="5" destOrd="0" presId="urn:microsoft.com/office/officeart/2005/8/layout/orgChart1"/>
    <dgm:cxn modelId="{3841561D-0ED6-434F-9C12-054A0B825998}" type="presParOf" srcId="{3805F6A7-6922-4877-8760-DA87B3FD468E}" destId="{036D4B7D-82F4-4F82-806D-AA0760BC357A}" srcOrd="0" destOrd="0" presId="urn:microsoft.com/office/officeart/2005/8/layout/orgChart1"/>
    <dgm:cxn modelId="{8EF95058-FA40-431F-832E-679175E3D750}" type="presParOf" srcId="{036D4B7D-82F4-4F82-806D-AA0760BC357A}" destId="{FD275323-47A8-4BFA-A38E-B275FAFA870C}" srcOrd="0" destOrd="0" presId="urn:microsoft.com/office/officeart/2005/8/layout/orgChart1"/>
    <dgm:cxn modelId="{8B5399FB-736A-4006-A5B2-75E0CEF12BBC}" type="presParOf" srcId="{036D4B7D-82F4-4F82-806D-AA0760BC357A}" destId="{8BCFEA84-4F66-4FF3-B51F-C9AC9B6D8F77}" srcOrd="1" destOrd="0" presId="urn:microsoft.com/office/officeart/2005/8/layout/orgChart1"/>
    <dgm:cxn modelId="{61F885B8-7247-4582-A8CE-5BB69C574988}" type="presParOf" srcId="{3805F6A7-6922-4877-8760-DA87B3FD468E}" destId="{87C8DD7A-171F-4E29-BDA9-A9EB3CF7812B}" srcOrd="1" destOrd="0" presId="urn:microsoft.com/office/officeart/2005/8/layout/orgChart1"/>
    <dgm:cxn modelId="{507CE569-B4CC-474D-81B0-7DACBDB0DF90}" type="presParOf" srcId="{3805F6A7-6922-4877-8760-DA87B3FD468E}" destId="{8B13CA1C-9ACE-403C-8C43-384D4DECC88B}" srcOrd="2" destOrd="0" presId="urn:microsoft.com/office/officeart/2005/8/layout/orgChart1"/>
    <dgm:cxn modelId="{F58470D1-F36C-4B61-89A2-43272D3D01BF}" type="presParOf" srcId="{8D48DFE3-BF6A-416E-8B47-D69ABD31D61C}" destId="{271E03C0-6F9A-48E6-859A-74071FC12505}" srcOrd="6" destOrd="0" presId="urn:microsoft.com/office/officeart/2005/8/layout/orgChart1"/>
    <dgm:cxn modelId="{DFE8FBF8-60C6-4FAA-8B4C-18C0368586D9}" type="presParOf" srcId="{8D48DFE3-BF6A-416E-8B47-D69ABD31D61C}" destId="{423D8468-C224-4B23-AC11-D74E9C5C1E61}" srcOrd="7" destOrd="0" presId="urn:microsoft.com/office/officeart/2005/8/layout/orgChart1"/>
    <dgm:cxn modelId="{4FBA1645-50DA-43B3-9756-72452EB59B4C}" type="presParOf" srcId="{423D8468-C224-4B23-AC11-D74E9C5C1E61}" destId="{F925AE01-DDD6-4436-A388-2E4DDE6818BA}" srcOrd="0" destOrd="0" presId="urn:microsoft.com/office/officeart/2005/8/layout/orgChart1"/>
    <dgm:cxn modelId="{00731BEF-262E-4EA8-95F2-910C35D49F73}" type="presParOf" srcId="{F925AE01-DDD6-4436-A388-2E4DDE6818BA}" destId="{BF80B650-5711-4ED5-9883-BBB7F10D439C}" srcOrd="0" destOrd="0" presId="urn:microsoft.com/office/officeart/2005/8/layout/orgChart1"/>
    <dgm:cxn modelId="{C5D7C6BF-BBF2-488E-B03E-1DFF7A58C15A}" type="presParOf" srcId="{F925AE01-DDD6-4436-A388-2E4DDE6818BA}" destId="{0F8D9A6F-4223-45A7-AA4F-94734EB864C7}" srcOrd="1" destOrd="0" presId="urn:microsoft.com/office/officeart/2005/8/layout/orgChart1"/>
    <dgm:cxn modelId="{3494B59F-9CF0-4CA5-9578-58B18B8D63B4}" type="presParOf" srcId="{423D8468-C224-4B23-AC11-D74E9C5C1E61}" destId="{7136E926-72A2-42ED-B027-E0997634E69A}" srcOrd="1" destOrd="0" presId="urn:microsoft.com/office/officeart/2005/8/layout/orgChart1"/>
    <dgm:cxn modelId="{F4F3B391-1CBC-4C2D-A740-FF6EC45EBEDF}" type="presParOf" srcId="{423D8468-C224-4B23-AC11-D74E9C5C1E61}" destId="{ECDE2776-8022-4A44-B974-322AED7791D2}" srcOrd="2" destOrd="0" presId="urn:microsoft.com/office/officeart/2005/8/layout/orgChart1"/>
    <dgm:cxn modelId="{800B189D-4635-44BE-8188-1C494F7EDD04}" type="presParOf" srcId="{8D48DFE3-BF6A-416E-8B47-D69ABD31D61C}" destId="{1084B931-C9AE-4373-9DEC-CB7BBF885893}" srcOrd="8" destOrd="0" presId="urn:microsoft.com/office/officeart/2005/8/layout/orgChart1"/>
    <dgm:cxn modelId="{B6BEAC80-3790-45F1-82DE-F521DDC38C4A}" type="presParOf" srcId="{8D48DFE3-BF6A-416E-8B47-D69ABD31D61C}" destId="{44611831-610D-4A5B-A680-E954FA43D0C8}" srcOrd="9" destOrd="0" presId="urn:microsoft.com/office/officeart/2005/8/layout/orgChart1"/>
    <dgm:cxn modelId="{050469EF-7F7E-40A1-982F-BCAC2E6A5419}" type="presParOf" srcId="{44611831-610D-4A5B-A680-E954FA43D0C8}" destId="{73DEA6A8-6E26-4E2C-871B-C4B75BD77FDE}" srcOrd="0" destOrd="0" presId="urn:microsoft.com/office/officeart/2005/8/layout/orgChart1"/>
    <dgm:cxn modelId="{1914BE26-49C3-462B-8718-42DFE34A688B}" type="presParOf" srcId="{73DEA6A8-6E26-4E2C-871B-C4B75BD77FDE}" destId="{CE731604-686D-4D35-B641-D3E8DA7545C2}" srcOrd="0" destOrd="0" presId="urn:microsoft.com/office/officeart/2005/8/layout/orgChart1"/>
    <dgm:cxn modelId="{C0504B8B-AA3F-4A74-A2F1-F1FC5AECF7B2}" type="presParOf" srcId="{73DEA6A8-6E26-4E2C-871B-C4B75BD77FDE}" destId="{88C7D260-9E8C-4BEB-B585-31DF3B5C1B56}" srcOrd="1" destOrd="0" presId="urn:microsoft.com/office/officeart/2005/8/layout/orgChart1"/>
    <dgm:cxn modelId="{1D183916-3CAE-43DB-B5CD-63792D0F33BA}" type="presParOf" srcId="{44611831-610D-4A5B-A680-E954FA43D0C8}" destId="{2AC9D0B0-9FF2-49EF-8957-AE36D1971F41}" srcOrd="1" destOrd="0" presId="urn:microsoft.com/office/officeart/2005/8/layout/orgChart1"/>
    <dgm:cxn modelId="{F7E172B5-A05E-4907-9B22-3A0107E75025}" type="presParOf" srcId="{44611831-610D-4A5B-A680-E954FA43D0C8}" destId="{19B0DFEA-E618-4919-B46B-EF076612F71C}" srcOrd="2" destOrd="0" presId="urn:microsoft.com/office/officeart/2005/8/layout/orgChart1"/>
    <dgm:cxn modelId="{5302811D-01A4-4457-89DC-D9C4936EE5F7}" type="presParOf" srcId="{6E960F8B-5BA0-482E-BB7A-C272A47C7130}" destId="{C5127E3B-BB58-4192-8373-6E1352BBBE5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419273-1055-4169-8EBC-87BA4D8D6210}" type="datetimeFigureOut">
              <a:rPr lang="tr-TR" smtClean="0"/>
              <a:pPr/>
              <a:t>30.04.2018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779155-7CF3-4C2B-86F3-C9612B578E45}" type="slidenum">
              <a:rPr lang="tr-TR" smtClean="0"/>
              <a:pPr/>
              <a:t>‹#›</a:t>
            </a:fld>
            <a:endParaRPr lang="tr-TR"/>
          </a:p>
        </p:txBody>
      </p:sp>
    </p:spTree>
    <p:extLst>
      <p:ext uri="{BB962C8B-B14F-4D97-AF65-F5344CB8AC3E}">
        <p14:creationId xmlns:p14="http://schemas.microsoft.com/office/powerpoint/2010/main" val="1613558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tr-TR" noProof="0" dirty="0"/>
          </a:p>
        </p:txBody>
      </p:sp>
      <p:sp>
        <p:nvSpPr>
          <p:cNvPr id="4" name="Rectangle 4"/>
          <p:cNvSpPr>
            <a:spLocks noGrp="1"/>
          </p:cNvSpPr>
          <p:nvPr>
            <p:ph type="dt" idx="10"/>
          </p:nvPr>
        </p:nvSpPr>
        <p:spPr/>
        <p:txBody>
          <a:bodyPr/>
          <a:lstStyle/>
          <a:p>
            <a:fld id="{2D9FB51A-E05F-4494-ADA5-A77EAE266FCF}" type="datetimeFigureOut">
              <a:rPr lang="en-US" smtClean="0"/>
              <a:pPr/>
              <a:t>4/30/2018</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1</a:t>
            </a:fld>
            <a:endParaRPr lang="en-US"/>
          </a:p>
        </p:txBody>
      </p:sp>
      <p:sp>
        <p:nvSpPr>
          <p:cNvPr id="7" name="Rectangle 7"/>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1807660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34B64FD-6824-481B-B844-65FE8DAD208D}" type="datetime1">
              <a:rPr lang="tr-TR" smtClean="0"/>
              <a:pPr/>
              <a:t>30.04.2018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A52F941D-C4D9-40D8-87D1-106D0E226B5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637C249-E495-44A2-9705-7F95A246B5CD}" type="datetime1">
              <a:rPr lang="tr-TR" smtClean="0"/>
              <a:pPr/>
              <a:t>30.04.2018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52F941D-C4D9-40D8-87D1-106D0E226B5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F92FDB3-2A95-4E88-BCD9-369DB3FB36D8}" type="datetime1">
              <a:rPr lang="tr-TR" smtClean="0"/>
              <a:pPr/>
              <a:t>30.04.2018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52F941D-C4D9-40D8-87D1-106D0E226B5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tr-TR"/>
              <a:t>Ana başlık stilini düzenlemek için tıklatın</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tr-TR"/>
              <a:t>Ana alt başlık stilini düzenlemek için tıklatın</a:t>
            </a:r>
          </a:p>
        </p:txBody>
      </p:sp>
      <p:sp>
        <p:nvSpPr>
          <p:cNvPr id="3076" name="Rectangle 4"/>
          <p:cNvSpPr>
            <a:spLocks noGrp="1" noChangeArrowheads="1"/>
          </p:cNvSpPr>
          <p:nvPr>
            <p:ph type="dt" sz="half" idx="2"/>
          </p:nvPr>
        </p:nvSpPr>
        <p:spPr/>
        <p:txBody>
          <a:bodyPr/>
          <a:lstStyle>
            <a:lvl1pPr>
              <a:defRPr/>
            </a:lvl1pPr>
          </a:lstStyle>
          <a:p>
            <a:endParaRPr lang="tr-TR"/>
          </a:p>
        </p:txBody>
      </p:sp>
      <p:sp>
        <p:nvSpPr>
          <p:cNvPr id="3077" name="Rectangle 5"/>
          <p:cNvSpPr>
            <a:spLocks noGrp="1" noChangeArrowheads="1"/>
          </p:cNvSpPr>
          <p:nvPr>
            <p:ph type="ftr" sz="quarter" idx="3"/>
          </p:nvPr>
        </p:nvSpPr>
        <p:spPr/>
        <p:txBody>
          <a:bodyPr/>
          <a:lstStyle>
            <a:lvl1pPr>
              <a:defRPr/>
            </a:lvl1pPr>
          </a:lstStyle>
          <a:p>
            <a:endParaRPr lang="tr-TR"/>
          </a:p>
        </p:txBody>
      </p:sp>
      <p:sp>
        <p:nvSpPr>
          <p:cNvPr id="3078" name="Rectangle 6"/>
          <p:cNvSpPr>
            <a:spLocks noGrp="1" noChangeArrowheads="1"/>
          </p:cNvSpPr>
          <p:nvPr>
            <p:ph type="sldNum" sz="quarter" idx="4"/>
          </p:nvPr>
        </p:nvSpPr>
        <p:spPr/>
        <p:txBody>
          <a:bodyPr/>
          <a:lstStyle>
            <a:lvl1pPr>
              <a:defRPr/>
            </a:lvl1pPr>
          </a:lstStyle>
          <a:p>
            <a:fld id="{ECA7C22F-FCF7-46E0-ADB3-CF3619B79844}" type="slidenum">
              <a:rPr lang="tr-T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1BF159E8-2C07-4562-A5D8-57103CB0F0A1}" type="slidenum">
              <a:rPr lang="tr-T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E41B42B5-62A5-4198-A9A4-81E35F41B5A7}" type="slidenum">
              <a:rPr lang="tr-T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A24D02BB-5062-4EA0-836C-4C3EE9216C65}" type="slidenum">
              <a:rPr lang="tr-T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670E803D-5AD8-43C0-A2DC-35F8CAD6EC74}" type="slidenum">
              <a:rPr lang="tr-T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8C4E70A1-A15F-445C-913E-0DB69AEF404C}" type="slidenum">
              <a:rPr lang="tr-T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84EE0EC8-0080-4911-BFB4-AD09D32BAFAC}" type="slidenum">
              <a:rPr lang="tr-T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3DF79D12-0F60-4D0D-9F96-008EE22C3323}"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19E45EA-B117-4B42-A8D7-3D220374E1F8}" type="datetime1">
              <a:rPr lang="tr-TR" smtClean="0"/>
              <a:pPr/>
              <a:t>30.04.2018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52F941D-C4D9-40D8-87D1-106D0E226B56}"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D263333E-740D-498C-8982-ACBAD005A2A1}" type="slidenum">
              <a:rPr lang="tr-T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99F0A6DB-94C9-43D3-8688-9BBB4D0473D0}" type="slidenum">
              <a:rPr lang="tr-T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94475" y="685800"/>
            <a:ext cx="1771650" cy="544036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279525" y="685800"/>
            <a:ext cx="5162550" cy="54403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B902AB8-8E26-4C7F-BDC2-47BF65144419}"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64AB681-702F-4564-BC9C-1D3D78F0A9EE}" type="datetime1">
              <a:rPr lang="tr-TR" smtClean="0"/>
              <a:pPr/>
              <a:t>30.04.2018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52F941D-C4D9-40D8-87D1-106D0E226B5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B5A1905-1F3A-4C5C-A3E9-724D09669C0E}" type="datetime1">
              <a:rPr lang="tr-TR" smtClean="0"/>
              <a:pPr/>
              <a:t>30.04.2018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52F941D-C4D9-40D8-87D1-106D0E226B5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2171C4C-8296-43D6-9A56-06FF572D4BBA}" type="datetime1">
              <a:rPr lang="tr-TR" smtClean="0"/>
              <a:pPr/>
              <a:t>30.04.2018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52F941D-C4D9-40D8-87D1-106D0E226B5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4B9876C-6776-4AF1-ABDE-6107252588E2}" type="datetime1">
              <a:rPr lang="tr-TR" smtClean="0"/>
              <a:pPr/>
              <a:t>30.04.2018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52F941D-C4D9-40D8-87D1-106D0E226B5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6ABF075-19AD-4D0D-8175-78DDF3470805}" type="datetime1">
              <a:rPr lang="tr-TR" smtClean="0"/>
              <a:pPr/>
              <a:t>30.04.2018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52F941D-C4D9-40D8-87D1-106D0E226B5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BA60258-B278-4688-8B48-EEC382A58719}" type="datetime1">
              <a:rPr lang="tr-TR" smtClean="0"/>
              <a:pPr/>
              <a:t>30.04.2018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52F941D-C4D9-40D8-87D1-106D0E226B5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BE874FC-89C3-4E37-8E01-6077E58D52F2}" type="datetime1">
              <a:rPr lang="tr-TR" smtClean="0"/>
              <a:pPr/>
              <a:t>30.04.2018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A52F941D-C4D9-40D8-87D1-106D0E226B56}"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8D912F-0EEA-4699-AC35-3B63DAC595CE}" type="datetime1">
              <a:rPr lang="tr-TR" smtClean="0"/>
              <a:pPr/>
              <a:t>30.04.2018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2F941D-C4D9-40D8-87D1-106D0E226B56}"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Ana başlık stilini düzenlemek için tıklatın</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tr-TR"/>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tr-TR"/>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3FEC3679-E0FE-4C3E-8845-7945F4455573}"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Century Gothic" pitchFamily="34" charset="0"/>
        </a:defRPr>
      </a:lvl2pPr>
      <a:lvl3pPr algn="l" rtl="0" fontAlgn="base">
        <a:spcBef>
          <a:spcPct val="0"/>
        </a:spcBef>
        <a:spcAft>
          <a:spcPct val="0"/>
        </a:spcAft>
        <a:defRPr sz="3600">
          <a:solidFill>
            <a:schemeClr val="tx2"/>
          </a:solidFill>
          <a:latin typeface="Century Gothic" pitchFamily="34" charset="0"/>
        </a:defRPr>
      </a:lvl3pPr>
      <a:lvl4pPr algn="l" rtl="0" fontAlgn="base">
        <a:spcBef>
          <a:spcPct val="0"/>
        </a:spcBef>
        <a:spcAft>
          <a:spcPct val="0"/>
        </a:spcAft>
        <a:defRPr sz="3600">
          <a:solidFill>
            <a:schemeClr val="tx2"/>
          </a:solidFill>
          <a:latin typeface="Century Gothic" pitchFamily="34" charset="0"/>
        </a:defRPr>
      </a:lvl4pPr>
      <a:lvl5pPr algn="l" rtl="0" fontAlgn="base">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533400" y="2571744"/>
            <a:ext cx="7851648" cy="628656"/>
          </a:xfrm>
        </p:spPr>
        <p:txBody>
          <a:bodyPr>
            <a:noAutofit/>
          </a:bodyPr>
          <a:lstStyle/>
          <a:p>
            <a:pPr algn="ctr"/>
            <a:r>
              <a:rPr lang="tr-TR" sz="5400" cap="all" dirty="0" smtClean="0">
                <a:solidFill>
                  <a:schemeClr val="tx2"/>
                </a:solidFill>
                <a:effectLst>
                  <a:reflection blurRad="12700" stA="48000" endA="300" endPos="55000" dir="5400000" sy="-90000" algn="bl" rotWithShape="0"/>
                </a:effectLst>
              </a:rPr>
              <a:t>İÇ KONTROL</a:t>
            </a:r>
            <a:endParaRPr lang="tr-TR" sz="5400" dirty="0"/>
          </a:p>
        </p:txBody>
      </p:sp>
      <p:sp>
        <p:nvSpPr>
          <p:cNvPr id="3" name="Rectangle 3"/>
          <p:cNvSpPr>
            <a:spLocks noGrp="1"/>
          </p:cNvSpPr>
          <p:nvPr>
            <p:ph type="subTitle" idx="1"/>
          </p:nvPr>
        </p:nvSpPr>
        <p:spPr>
          <a:xfrm>
            <a:off x="500034" y="3643314"/>
            <a:ext cx="7854696" cy="1752600"/>
          </a:xfrm>
        </p:spPr>
        <p:txBody>
          <a:bodyPr>
            <a:noAutofit/>
          </a:bodyPr>
          <a:lstStyle/>
          <a:p>
            <a:pPr algn="ctr"/>
            <a:endParaRPr lang="tr-TR"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052736"/>
            <a:ext cx="7643866" cy="642942"/>
          </a:xfrm>
        </p:spPr>
        <p:txBody>
          <a:bodyPr>
            <a:normAutofit/>
          </a:bodyPr>
          <a:lstStyle/>
          <a:p>
            <a:r>
              <a:rPr lang="tr-TR" sz="3200" dirty="0" smtClean="0"/>
              <a:t>İÇ KONTROL NE DEĞİLDİR?</a:t>
            </a:r>
            <a:endParaRPr lang="tr-TR" sz="3200" dirty="0"/>
          </a:p>
        </p:txBody>
      </p:sp>
      <p:sp>
        <p:nvSpPr>
          <p:cNvPr id="3" name="2 İçerik Yer Tutucusu"/>
          <p:cNvSpPr>
            <a:spLocks noGrp="1"/>
          </p:cNvSpPr>
          <p:nvPr>
            <p:ph idx="1"/>
          </p:nvPr>
        </p:nvSpPr>
        <p:spPr>
          <a:xfrm>
            <a:off x="457200" y="1935480"/>
            <a:ext cx="8229600" cy="3208032"/>
          </a:xfrm>
        </p:spPr>
        <p:txBody>
          <a:bodyPr/>
          <a:lstStyle/>
          <a:p>
            <a:pPr>
              <a:buClr>
                <a:srgbClr val="C00000"/>
              </a:buClr>
              <a:buFont typeface="Wingdings" pitchFamily="2" charset="2"/>
              <a:buChar char="Ø"/>
            </a:pPr>
            <a:r>
              <a:rPr lang="tr-TR" dirty="0" smtClean="0">
                <a:solidFill>
                  <a:srgbClr val="C00000"/>
                </a:solidFill>
              </a:rPr>
              <a:t>Evrakların </a:t>
            </a:r>
            <a:r>
              <a:rPr lang="tr-TR" dirty="0">
                <a:solidFill>
                  <a:srgbClr val="C00000"/>
                </a:solidFill>
              </a:rPr>
              <a:t>k</a:t>
            </a:r>
            <a:r>
              <a:rPr lang="tr-TR" dirty="0" smtClean="0">
                <a:solidFill>
                  <a:srgbClr val="C00000"/>
                </a:solidFill>
              </a:rPr>
              <a:t>ontrolü değildir?</a:t>
            </a:r>
          </a:p>
          <a:p>
            <a:pPr algn="just">
              <a:buClr>
                <a:srgbClr val="C00000"/>
              </a:buClr>
              <a:buNone/>
            </a:pPr>
            <a:endParaRPr lang="tr-TR" dirty="0" smtClean="0"/>
          </a:p>
          <a:p>
            <a:pPr algn="just">
              <a:buClr>
                <a:srgbClr val="C00000"/>
              </a:buClr>
              <a:buNone/>
            </a:pPr>
            <a:r>
              <a:rPr lang="tr-TR" dirty="0" smtClean="0"/>
              <a:t>   İç kontrol </a:t>
            </a:r>
            <a:r>
              <a:rPr lang="tr-TR" u="sng" dirty="0" smtClean="0"/>
              <a:t>sadece</a:t>
            </a:r>
            <a:r>
              <a:rPr lang="tr-TR" dirty="0" smtClean="0"/>
              <a:t> belirli evrakların, kişilerin veya olayların kontrol edilmesi demek değildir.</a:t>
            </a:r>
          </a:p>
          <a:p>
            <a:pPr algn="just">
              <a:buClr>
                <a:srgbClr val="C00000"/>
              </a:buClr>
              <a:buNone/>
            </a:pPr>
            <a:r>
              <a:rPr lang="tr-TR" dirty="0" smtClean="0"/>
              <a:t>   İç kontrol, varılmak istenen hedefe doğru gidip gitmediğimiz ve bu amaçla yapılan faaliyetlerde ne kadar </a:t>
            </a:r>
            <a:r>
              <a:rPr lang="tr-TR" dirty="0" smtClean="0">
                <a:solidFill>
                  <a:srgbClr val="FF0000"/>
                </a:solidFill>
              </a:rPr>
              <a:t>“Kontrol” sahibi </a:t>
            </a:r>
            <a:r>
              <a:rPr lang="tr-TR" dirty="0" smtClean="0"/>
              <a:t>olduğumuzla ilgilidir.</a:t>
            </a:r>
            <a:endParaRPr lang="tr-TR" dirty="0"/>
          </a:p>
        </p:txBody>
      </p:sp>
      <p:sp>
        <p:nvSpPr>
          <p:cNvPr id="4" name="3 Slayt Numarası Yer Tutucusu"/>
          <p:cNvSpPr>
            <a:spLocks noGrp="1"/>
          </p:cNvSpPr>
          <p:nvPr>
            <p:ph type="sldNum" sz="quarter" idx="12"/>
          </p:nvPr>
        </p:nvSpPr>
        <p:spPr/>
        <p:txBody>
          <a:bodyPr/>
          <a:lstStyle/>
          <a:p>
            <a:fld id="{A52F941D-C4D9-40D8-87D1-106D0E226B56}"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285860"/>
            <a:ext cx="8229600" cy="581772"/>
          </a:xfrm>
        </p:spPr>
        <p:txBody>
          <a:bodyPr>
            <a:normAutofit/>
          </a:bodyPr>
          <a:lstStyle/>
          <a:p>
            <a:r>
              <a:rPr lang="tr-TR" sz="3200" dirty="0" smtClean="0"/>
              <a:t>İÇ KONTROL NE DEĞİLDİR?</a:t>
            </a:r>
            <a:endParaRPr lang="tr-TR" sz="3200" dirty="0"/>
          </a:p>
        </p:txBody>
      </p:sp>
      <p:sp>
        <p:nvSpPr>
          <p:cNvPr id="3" name="2 İçerik Yer Tutucusu"/>
          <p:cNvSpPr>
            <a:spLocks noGrp="1"/>
          </p:cNvSpPr>
          <p:nvPr>
            <p:ph idx="1"/>
          </p:nvPr>
        </p:nvSpPr>
        <p:spPr>
          <a:xfrm>
            <a:off x="428596" y="2000240"/>
            <a:ext cx="7929618" cy="2928958"/>
          </a:xfrm>
        </p:spPr>
        <p:txBody>
          <a:bodyPr>
            <a:normAutofit lnSpcReduction="10000"/>
          </a:bodyPr>
          <a:lstStyle/>
          <a:p>
            <a:pPr>
              <a:buClr>
                <a:srgbClr val="C00000"/>
              </a:buClr>
              <a:buFont typeface="Wingdings" pitchFamily="2" charset="2"/>
              <a:buChar char="Ø"/>
            </a:pPr>
            <a:endParaRPr lang="tr-TR" dirty="0" smtClean="0"/>
          </a:p>
          <a:p>
            <a:pPr>
              <a:buClr>
                <a:srgbClr val="C00000"/>
              </a:buClr>
              <a:buFont typeface="Wingdings" pitchFamily="2" charset="2"/>
              <a:buChar char="Ø"/>
            </a:pPr>
            <a:r>
              <a:rPr lang="tr-TR" dirty="0" smtClean="0">
                <a:solidFill>
                  <a:srgbClr val="C00000"/>
                </a:solidFill>
              </a:rPr>
              <a:t>Statik bir sistem </a:t>
            </a:r>
            <a:r>
              <a:rPr lang="tr-TR" dirty="0">
                <a:solidFill>
                  <a:srgbClr val="C00000"/>
                </a:solidFill>
              </a:rPr>
              <a:t>d</a:t>
            </a:r>
            <a:r>
              <a:rPr lang="tr-TR" dirty="0" smtClean="0">
                <a:solidFill>
                  <a:srgbClr val="C00000"/>
                </a:solidFill>
              </a:rPr>
              <a:t>eğildir.</a:t>
            </a:r>
          </a:p>
          <a:p>
            <a:pPr>
              <a:buClr>
                <a:srgbClr val="C00000"/>
              </a:buClr>
              <a:buNone/>
            </a:pPr>
            <a:r>
              <a:rPr lang="tr-TR" dirty="0" smtClean="0"/>
              <a:t>   </a:t>
            </a:r>
          </a:p>
          <a:p>
            <a:pPr>
              <a:buClr>
                <a:srgbClr val="C00000"/>
              </a:buClr>
              <a:buNone/>
            </a:pPr>
            <a:r>
              <a:rPr lang="tr-TR" dirty="0" smtClean="0"/>
              <a:t>   İç kontrol bir kere kurulan ve kurulduktan sonra hep ilk kurulduğu şekliyle uygulanan statik bir sistem değil, </a:t>
            </a:r>
            <a:r>
              <a:rPr lang="tr-TR" dirty="0" smtClean="0">
                <a:solidFill>
                  <a:srgbClr val="FF0000"/>
                </a:solidFill>
              </a:rPr>
              <a:t>yaşayan bir süreçtir</a:t>
            </a:r>
            <a:r>
              <a:rPr lang="tr-TR" dirty="0" smtClean="0"/>
              <a:t>.</a:t>
            </a:r>
          </a:p>
          <a:p>
            <a:pPr>
              <a:buClr>
                <a:srgbClr val="C00000"/>
              </a:buClr>
              <a:buNone/>
            </a:pPr>
            <a:r>
              <a:rPr lang="tr-TR" dirty="0" smtClean="0"/>
              <a:t>   Sürekli gözden geçirilmesi ve geliştirilmesi gerekir.  </a:t>
            </a:r>
            <a:endParaRPr lang="tr-TR" dirty="0"/>
          </a:p>
        </p:txBody>
      </p:sp>
      <p:sp>
        <p:nvSpPr>
          <p:cNvPr id="4" name="3 Slayt Numarası Yer Tutucusu"/>
          <p:cNvSpPr>
            <a:spLocks noGrp="1"/>
          </p:cNvSpPr>
          <p:nvPr>
            <p:ph type="sldNum" sz="quarter" idx="12"/>
          </p:nvPr>
        </p:nvSpPr>
        <p:spPr/>
        <p:txBody>
          <a:bodyPr/>
          <a:lstStyle/>
          <a:p>
            <a:fld id="{A52F941D-C4D9-40D8-87D1-106D0E226B56}"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357298"/>
            <a:ext cx="8229600" cy="571504"/>
          </a:xfrm>
        </p:spPr>
        <p:txBody>
          <a:bodyPr>
            <a:normAutofit/>
          </a:bodyPr>
          <a:lstStyle/>
          <a:p>
            <a:r>
              <a:rPr lang="tr-TR" sz="3200" dirty="0" smtClean="0"/>
              <a:t>İÇ KONTROLÜN AMAÇLARI</a:t>
            </a:r>
            <a:endParaRPr lang="tr-TR" sz="3200" dirty="0"/>
          </a:p>
        </p:txBody>
      </p:sp>
      <p:sp>
        <p:nvSpPr>
          <p:cNvPr id="3" name="2 İçerik Yer Tutucusu"/>
          <p:cNvSpPr>
            <a:spLocks noGrp="1"/>
          </p:cNvSpPr>
          <p:nvPr>
            <p:ph idx="1"/>
          </p:nvPr>
        </p:nvSpPr>
        <p:spPr>
          <a:xfrm>
            <a:off x="457200" y="2285992"/>
            <a:ext cx="8115328" cy="3143272"/>
          </a:xfrm>
        </p:spPr>
        <p:txBody>
          <a:bodyPr/>
          <a:lstStyle/>
          <a:p>
            <a:pPr>
              <a:buClr>
                <a:srgbClr val="C00000"/>
              </a:buClr>
              <a:buFont typeface="Wingdings" pitchFamily="2" charset="2"/>
              <a:buChar char="Ø"/>
            </a:pPr>
            <a:r>
              <a:rPr lang="tr-TR" dirty="0" smtClean="0"/>
              <a:t>Kaynakların etkili ve etkin bir şekilde ve idarenin amaçlarına uygun olarak kullanımını sağlamak.</a:t>
            </a:r>
          </a:p>
          <a:p>
            <a:pPr>
              <a:buClr>
                <a:srgbClr val="C00000"/>
              </a:buClr>
              <a:buFont typeface="Wingdings" pitchFamily="2" charset="2"/>
              <a:buChar char="Ø"/>
            </a:pPr>
            <a:r>
              <a:rPr lang="tr-TR" dirty="0" smtClean="0"/>
              <a:t>Mevzuata uygunluğunu sağlamak.</a:t>
            </a:r>
          </a:p>
          <a:p>
            <a:pPr>
              <a:buClr>
                <a:srgbClr val="C00000"/>
              </a:buClr>
              <a:buFont typeface="Wingdings" pitchFamily="2" charset="2"/>
              <a:buChar char="Ø"/>
            </a:pPr>
            <a:r>
              <a:rPr lang="tr-TR" dirty="0" smtClean="0"/>
              <a:t>İdarenin faaliyetleri hakkında düzenli, zamanında ve güvenilir bilgi sağlamak.</a:t>
            </a:r>
          </a:p>
          <a:p>
            <a:pPr>
              <a:buClr>
                <a:srgbClr val="C00000"/>
              </a:buClr>
              <a:buFont typeface="Wingdings" pitchFamily="2" charset="2"/>
              <a:buChar char="Ø"/>
            </a:pPr>
            <a:r>
              <a:rPr lang="tr-TR" dirty="0" smtClean="0"/>
              <a:t>İdarenin varlıklarını korumak, yolsuzluk ve usulsüzlüğü önlemek.</a:t>
            </a:r>
            <a:endParaRPr lang="tr-TR" dirty="0"/>
          </a:p>
        </p:txBody>
      </p:sp>
      <p:sp>
        <p:nvSpPr>
          <p:cNvPr id="4" name="3 Slayt Numarası Yer Tutucusu"/>
          <p:cNvSpPr>
            <a:spLocks noGrp="1"/>
          </p:cNvSpPr>
          <p:nvPr>
            <p:ph type="sldNum" sz="quarter" idx="12"/>
          </p:nvPr>
        </p:nvSpPr>
        <p:spPr/>
        <p:txBody>
          <a:bodyPr/>
          <a:lstStyle/>
          <a:p>
            <a:fld id="{A52F941D-C4D9-40D8-87D1-106D0E226B56}"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071546"/>
            <a:ext cx="4786346" cy="857256"/>
          </a:xfrm>
        </p:spPr>
        <p:txBody>
          <a:bodyPr>
            <a:normAutofit fontScale="90000"/>
          </a:bodyPr>
          <a:lstStyle/>
          <a:p>
            <a:r>
              <a:rPr lang="tr-TR" sz="3200" dirty="0" smtClean="0"/>
              <a:t/>
            </a:r>
            <a:br>
              <a:rPr lang="tr-TR" sz="3200" dirty="0" smtClean="0"/>
            </a:br>
            <a:r>
              <a:rPr lang="tr-TR" sz="3200" dirty="0" smtClean="0"/>
              <a:t/>
            </a:r>
            <a:br>
              <a:rPr lang="tr-TR" sz="3200" dirty="0" smtClean="0"/>
            </a:br>
            <a:r>
              <a:rPr lang="tr-TR" sz="3200" dirty="0" smtClean="0"/>
              <a:t/>
            </a:r>
            <a:br>
              <a:rPr lang="tr-TR" sz="3200" dirty="0" smtClean="0"/>
            </a:br>
            <a:r>
              <a:rPr lang="tr-TR" sz="3200" dirty="0" smtClean="0"/>
              <a:t/>
            </a:r>
            <a:br>
              <a:rPr lang="tr-TR" sz="3200" dirty="0" smtClean="0"/>
            </a:br>
            <a:r>
              <a:rPr lang="tr-TR" sz="3200" dirty="0" smtClean="0"/>
              <a:t/>
            </a:r>
            <a:br>
              <a:rPr lang="tr-TR" sz="3200" dirty="0" smtClean="0"/>
            </a:br>
            <a:r>
              <a:rPr lang="tr-TR" sz="3200" dirty="0" smtClean="0"/>
              <a:t/>
            </a:r>
            <a:br>
              <a:rPr lang="tr-TR" sz="3200" dirty="0" smtClean="0"/>
            </a:br>
            <a:r>
              <a:rPr lang="tr-TR" sz="3200" dirty="0" smtClean="0"/>
              <a:t/>
            </a:r>
            <a:br>
              <a:rPr lang="tr-TR" sz="3200" dirty="0" smtClean="0"/>
            </a:br>
            <a:r>
              <a:rPr lang="tr-TR" sz="3200" dirty="0" smtClean="0"/>
              <a:t/>
            </a:r>
            <a:br>
              <a:rPr lang="tr-TR" sz="3200" dirty="0" smtClean="0"/>
            </a:br>
            <a:r>
              <a:rPr lang="tr-TR" sz="3200" dirty="0" smtClean="0"/>
              <a:t/>
            </a:r>
            <a:br>
              <a:rPr lang="tr-TR" sz="3200" dirty="0" smtClean="0"/>
            </a:br>
            <a:r>
              <a:rPr lang="tr-TR" sz="3200" dirty="0" smtClean="0"/>
              <a:t>İÇ KONTROLÜN ÖZELLİKLERİ</a:t>
            </a:r>
            <a:br>
              <a:rPr lang="tr-TR" sz="3200" dirty="0" smtClean="0"/>
            </a:br>
            <a:endParaRPr lang="tr-TR" sz="3200" dirty="0"/>
          </a:p>
        </p:txBody>
      </p:sp>
      <p:sp>
        <p:nvSpPr>
          <p:cNvPr id="3" name="2 İçerik Yer Tutucusu"/>
          <p:cNvSpPr>
            <a:spLocks noGrp="1"/>
          </p:cNvSpPr>
          <p:nvPr>
            <p:ph idx="1"/>
          </p:nvPr>
        </p:nvSpPr>
        <p:spPr>
          <a:xfrm>
            <a:off x="428596" y="1857364"/>
            <a:ext cx="8001056" cy="4214842"/>
          </a:xfrm>
        </p:spPr>
        <p:txBody>
          <a:bodyPr>
            <a:normAutofit fontScale="92500" lnSpcReduction="10000"/>
          </a:bodyPr>
          <a:lstStyle/>
          <a:p>
            <a:pPr>
              <a:buClr>
                <a:srgbClr val="C00000"/>
              </a:buClr>
              <a:buFont typeface="Wingdings" pitchFamily="2" charset="2"/>
              <a:buChar char="Ø"/>
            </a:pPr>
            <a:r>
              <a:rPr lang="tr-TR" dirty="0" smtClean="0"/>
              <a:t>İç kontrol, yönetim sorumluluğu çerçevesinde sürekli ve sistematik bir şekilde yürütülür.</a:t>
            </a:r>
          </a:p>
          <a:p>
            <a:pPr>
              <a:buClr>
                <a:srgbClr val="C00000"/>
              </a:buClr>
              <a:buFont typeface="Wingdings" pitchFamily="2" charset="2"/>
              <a:buChar char="Ø"/>
            </a:pPr>
            <a:r>
              <a:rPr lang="tr-TR" dirty="0" smtClean="0"/>
              <a:t>İç kontrol bir yönetim aracıdır.</a:t>
            </a:r>
          </a:p>
          <a:p>
            <a:pPr algn="just">
              <a:buClr>
                <a:srgbClr val="C00000"/>
              </a:buClr>
              <a:buFont typeface="Wingdings" pitchFamily="2" charset="2"/>
              <a:buChar char="Ø"/>
            </a:pPr>
            <a:r>
              <a:rPr lang="tr-TR" dirty="0" smtClean="0"/>
              <a:t>İç kontrol risk esasına dayalıdır. Kontrol faaliyetleri gerekli yer ve zamanda ve gerektiği kadar yapılmalıdır.</a:t>
            </a:r>
          </a:p>
          <a:p>
            <a:pPr algn="just">
              <a:buClr>
                <a:srgbClr val="C00000"/>
              </a:buClr>
              <a:buFont typeface="Wingdings" pitchFamily="2" charset="2"/>
              <a:buChar char="Ø"/>
            </a:pPr>
            <a:r>
              <a:rPr lang="tr-TR" dirty="0" smtClean="0"/>
              <a:t>İç kontrol idarenin bütün görevlilerini kapsar.</a:t>
            </a:r>
          </a:p>
          <a:p>
            <a:pPr algn="just">
              <a:buClr>
                <a:srgbClr val="C00000"/>
              </a:buClr>
              <a:buFont typeface="Wingdings" pitchFamily="2" charset="2"/>
              <a:buChar char="Ø"/>
            </a:pPr>
            <a:r>
              <a:rPr lang="tr-TR" dirty="0" smtClean="0"/>
              <a:t>İç kontrol mali alanla sınırlı olmayıp, mali ve mali olmayan kontroller bütünüdür.</a:t>
            </a:r>
          </a:p>
          <a:p>
            <a:pPr algn="just">
              <a:buClr>
                <a:srgbClr val="C00000"/>
              </a:buClr>
              <a:buFont typeface="Wingdings" pitchFamily="2" charset="2"/>
              <a:buChar char="Ø"/>
            </a:pPr>
            <a:r>
              <a:rPr lang="tr-TR" dirty="0" smtClean="0"/>
              <a:t>İç kontrol sistemi her yıl değerlendirmeye tabi tutulur.</a:t>
            </a:r>
          </a:p>
          <a:p>
            <a:pPr algn="just">
              <a:buClr>
                <a:srgbClr val="C00000"/>
              </a:buClr>
              <a:buFont typeface="Wingdings" pitchFamily="2" charset="2"/>
              <a:buChar char="Ø"/>
            </a:pPr>
            <a:r>
              <a:rPr lang="tr-TR" dirty="0" smtClean="0"/>
              <a:t>İç kontrol düzenleme ve uygulamalarında iyi mali yönetim ilkeleri esas alınır.</a:t>
            </a:r>
          </a:p>
          <a:p>
            <a:pPr algn="just">
              <a:buClr>
                <a:srgbClr val="C00000"/>
              </a:buClr>
              <a:buFont typeface="Wingdings" pitchFamily="2" charset="2"/>
              <a:buChar char="Ø"/>
            </a:pPr>
            <a:endParaRPr lang="tr-TR" dirty="0"/>
          </a:p>
        </p:txBody>
      </p:sp>
      <p:sp>
        <p:nvSpPr>
          <p:cNvPr id="4" name="3 Slayt Numarası Yer Tutucusu"/>
          <p:cNvSpPr>
            <a:spLocks noGrp="1"/>
          </p:cNvSpPr>
          <p:nvPr>
            <p:ph type="sldNum" sz="quarter" idx="12"/>
          </p:nvPr>
        </p:nvSpPr>
        <p:spPr/>
        <p:txBody>
          <a:bodyPr/>
          <a:lstStyle/>
          <a:p>
            <a:fld id="{A52F941D-C4D9-40D8-87D1-106D0E226B56}"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52F941D-C4D9-40D8-87D1-106D0E226B56}" type="slidenum">
              <a:rPr lang="tr-TR" smtClean="0"/>
              <a:pPr/>
              <a:t>14</a:t>
            </a:fld>
            <a:endParaRPr lang="tr-TR"/>
          </a:p>
        </p:txBody>
      </p:sp>
      <p:sp>
        <p:nvSpPr>
          <p:cNvPr id="5" name="1 Başlık"/>
          <p:cNvSpPr txBox="1">
            <a:spLocks/>
          </p:cNvSpPr>
          <p:nvPr/>
        </p:nvSpPr>
        <p:spPr>
          <a:xfrm>
            <a:off x="714348" y="1214422"/>
            <a:ext cx="7786742" cy="857256"/>
          </a:xfrm>
          <a:prstGeom prst="rect">
            <a:avLst/>
          </a:prstGeom>
        </p:spPr>
        <p:txBody>
          <a:bodyPr vert="horz" lIns="0" rIns="0" bIns="0" anchor="b">
            <a:normAutofit fontScale="900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tr-TR" sz="3200" dirty="0" smtClean="0"/>
              <a:t>İÇ KONTROL SİSTEMİNİN KAMU KURUMLARINA GETİRECEĞİ FAYDALAR</a:t>
            </a:r>
            <a:endParaRPr lang="tr-TR" sz="3200" dirty="0"/>
          </a:p>
        </p:txBody>
      </p:sp>
      <p:sp>
        <p:nvSpPr>
          <p:cNvPr id="6" name="2 İçerik Yer Tutucusu"/>
          <p:cNvSpPr txBox="1">
            <a:spLocks/>
          </p:cNvSpPr>
          <p:nvPr/>
        </p:nvSpPr>
        <p:spPr>
          <a:xfrm>
            <a:off x="571472" y="2428868"/>
            <a:ext cx="8115328" cy="3643338"/>
          </a:xfrm>
          <a:prstGeom prst="rect">
            <a:avLst/>
          </a:prstGeom>
        </p:spPr>
        <p:txBody>
          <a:bodyPr vert="horz">
            <a:normAutofit fontScale="8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514350" indent="-514350" algn="just">
              <a:buClr>
                <a:srgbClr val="C00000"/>
              </a:buClr>
              <a:buFont typeface="+mj-lt"/>
              <a:buAutoNum type="arabicPeriod"/>
            </a:pPr>
            <a:r>
              <a:rPr lang="tr-TR" dirty="0" smtClean="0">
                <a:latin typeface="+mj-lt"/>
              </a:rPr>
              <a:t>STRATEJİK PLAN HEDEFLERİNİN GERÇEKLEŞTİRİLMESİ,</a:t>
            </a:r>
          </a:p>
          <a:p>
            <a:pPr marL="514350" indent="-514350" algn="just">
              <a:buClr>
                <a:srgbClr val="C00000"/>
              </a:buClr>
              <a:buFont typeface="+mj-lt"/>
              <a:buAutoNum type="arabicPeriod"/>
            </a:pPr>
            <a:r>
              <a:rPr lang="tr-TR" dirty="0" smtClean="0">
                <a:latin typeface="+mj-lt"/>
              </a:rPr>
              <a:t>HIZLI KARAR ALMA İMKANI SAĞLAMASI,</a:t>
            </a:r>
          </a:p>
          <a:p>
            <a:pPr marL="514350" indent="-514350" algn="just">
              <a:buClr>
                <a:srgbClr val="C00000"/>
              </a:buClr>
              <a:buFont typeface="+mj-lt"/>
              <a:buAutoNum type="arabicPeriod"/>
            </a:pPr>
            <a:r>
              <a:rPr lang="tr-TR" dirty="0" smtClean="0">
                <a:latin typeface="+mj-lt"/>
              </a:rPr>
              <a:t>KAYNAKLARIN ETKİLİ, EKONOMİK, VERİMLİ KULLANILMASININ SAĞLANMASI,</a:t>
            </a:r>
          </a:p>
          <a:p>
            <a:pPr marL="514350" indent="-514350" algn="just">
              <a:buClr>
                <a:srgbClr val="C00000"/>
              </a:buClr>
              <a:buFont typeface="+mj-lt"/>
              <a:buAutoNum type="arabicPeriod"/>
            </a:pPr>
            <a:r>
              <a:rPr lang="tr-TR" dirty="0" smtClean="0">
                <a:latin typeface="+mj-lt"/>
              </a:rPr>
              <a:t>İDARENİN HİZMET ÖNCELİKLENDİRMESİNE SİSTEMATİK BİR YAKLAŞIM GETİRMESİ,</a:t>
            </a:r>
          </a:p>
          <a:p>
            <a:pPr marL="514350" indent="-514350" algn="just">
              <a:buClr>
                <a:srgbClr val="C00000"/>
              </a:buClr>
              <a:buFont typeface="+mj-lt"/>
              <a:buAutoNum type="arabicPeriod"/>
            </a:pPr>
            <a:r>
              <a:rPr lang="tr-TR" dirty="0" smtClean="0">
                <a:latin typeface="+mj-lt"/>
              </a:rPr>
              <a:t>HİZMET/VATANDAŞ ODAKLI BİR KAMU YÖNETİMİ ANLAYIŞININ YERLEŞMESİ,</a:t>
            </a:r>
          </a:p>
          <a:p>
            <a:pPr marL="514350" indent="-514350" algn="just">
              <a:buClr>
                <a:srgbClr val="C00000"/>
              </a:buClr>
              <a:buFont typeface="+mj-lt"/>
              <a:buAutoNum type="arabicPeriod"/>
            </a:pPr>
            <a:r>
              <a:rPr lang="tr-TR" dirty="0" smtClean="0">
                <a:latin typeface="+mj-lt"/>
              </a:rPr>
              <a:t>MEVZUATA UYGUNLUĞUN SAĞLANMASI,</a:t>
            </a:r>
          </a:p>
          <a:p>
            <a:pPr marL="514350" indent="-514350" algn="just">
              <a:buClr>
                <a:srgbClr val="C00000"/>
              </a:buClr>
              <a:buFont typeface="+mj-lt"/>
              <a:buAutoNum type="arabicPeriod"/>
            </a:pPr>
            <a:r>
              <a:rPr lang="tr-TR" dirty="0" smtClean="0">
                <a:latin typeface="+mj-lt"/>
              </a:rPr>
              <a:t>VERİLERE DAYANAN BİR YÖNETİM VE KARAR ALMA KÜLTÜRÜNÜN OLUŞMASI,</a:t>
            </a:r>
            <a:endParaRPr lang="tr-TR" dirty="0">
              <a:latin typeface="+mj-lt"/>
            </a:endParaRPr>
          </a:p>
        </p:txBody>
      </p:sp>
    </p:spTree>
    <p:extLst>
      <p:ext uri="{BB962C8B-B14F-4D97-AF65-F5344CB8AC3E}">
        <p14:creationId xmlns:p14="http://schemas.microsoft.com/office/powerpoint/2010/main" val="3192922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514350" indent="-514350">
              <a:buClr>
                <a:srgbClr val="C00000"/>
              </a:buClr>
              <a:buFont typeface="+mj-lt"/>
              <a:buAutoNum type="arabicPeriod" startAt="8"/>
            </a:pPr>
            <a:r>
              <a:rPr lang="tr-TR" dirty="0" smtClean="0"/>
              <a:t>GÜVENİLİR MALİ ve MALİ </a:t>
            </a:r>
            <a:r>
              <a:rPr lang="tr-TR" dirty="0"/>
              <a:t>OLMAYAN RAPORLAR ÜRETİLMESİ,</a:t>
            </a:r>
          </a:p>
          <a:p>
            <a:pPr marL="514350" indent="-514350">
              <a:buClr>
                <a:srgbClr val="C00000"/>
              </a:buClr>
              <a:buFont typeface="+mj-lt"/>
              <a:buAutoNum type="arabicPeriod" startAt="8"/>
            </a:pPr>
            <a:r>
              <a:rPr lang="tr-TR" dirty="0"/>
              <a:t>DEĞER YARATMAYAN  FAALİYETLERİN  BELİRLENMESİ VE AYIKLANMASI,</a:t>
            </a:r>
          </a:p>
          <a:p>
            <a:pPr marL="514350" indent="-514350">
              <a:buClr>
                <a:srgbClr val="C00000"/>
              </a:buClr>
              <a:buFont typeface="+mj-lt"/>
              <a:buAutoNum type="arabicPeriod" startAt="8"/>
            </a:pPr>
            <a:r>
              <a:rPr lang="tr-TR" dirty="0"/>
              <a:t>HİZMET/SÜREÇ  İYİLEŞTİRME İMKANLARININ SAPTANMASI,</a:t>
            </a:r>
          </a:p>
          <a:p>
            <a:pPr marL="514350" indent="-514350">
              <a:buClr>
                <a:srgbClr val="C00000"/>
              </a:buClr>
              <a:buFont typeface="+mj-lt"/>
              <a:buAutoNum type="arabicPeriod" startAt="8"/>
            </a:pPr>
            <a:r>
              <a:rPr lang="tr-TR" dirty="0"/>
              <a:t>SORUMLULUKLARIN AÇIKÇA BELİRLENMESİ,</a:t>
            </a:r>
          </a:p>
          <a:p>
            <a:pPr marL="514350" indent="-514350">
              <a:buClr>
                <a:srgbClr val="C00000"/>
              </a:buClr>
              <a:buFont typeface="+mj-lt"/>
              <a:buAutoNum type="arabicPeriod" startAt="8"/>
            </a:pPr>
            <a:r>
              <a:rPr lang="tr-TR" dirty="0"/>
              <a:t>KURUMSAL YÖNETİM İLKELERİNE YAKINLAŞMA,</a:t>
            </a:r>
          </a:p>
          <a:p>
            <a:pPr marL="514350" indent="-514350">
              <a:buClr>
                <a:srgbClr val="C00000"/>
              </a:buClr>
              <a:buFont typeface="+mj-lt"/>
              <a:buAutoNum type="arabicPeriod" startAt="8"/>
            </a:pPr>
            <a:r>
              <a:rPr lang="tr-TR" dirty="0"/>
              <a:t>RİSK YÖNETİMİ VE İÇ DENETİM İÇİN UYGUN ZEMİN </a:t>
            </a:r>
            <a:r>
              <a:rPr lang="tr-TR" dirty="0" smtClean="0"/>
              <a:t>OLUŞTURULMASI.</a:t>
            </a: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A52F941D-C4D9-40D8-87D1-106D0E226B56}" type="slidenum">
              <a:rPr lang="tr-TR" smtClean="0"/>
              <a:pPr/>
              <a:t>15</a:t>
            </a:fld>
            <a:endParaRPr lang="tr-TR"/>
          </a:p>
        </p:txBody>
      </p:sp>
    </p:spTree>
    <p:extLst>
      <p:ext uri="{BB962C8B-B14F-4D97-AF65-F5344CB8AC3E}">
        <p14:creationId xmlns:p14="http://schemas.microsoft.com/office/powerpoint/2010/main" val="1531284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928670"/>
            <a:ext cx="8229600" cy="653210"/>
          </a:xfrm>
        </p:spPr>
        <p:txBody>
          <a:bodyPr>
            <a:normAutofit/>
          </a:bodyPr>
          <a:lstStyle/>
          <a:p>
            <a:r>
              <a:rPr lang="tr-TR" sz="3200" dirty="0" smtClean="0"/>
              <a:t>İÇ KONTROLÜN ÖNEMİ</a:t>
            </a:r>
            <a:endParaRPr lang="tr-TR" sz="3200" dirty="0"/>
          </a:p>
        </p:txBody>
      </p:sp>
      <p:graphicFrame>
        <p:nvGraphicFramePr>
          <p:cNvPr id="5" name="4 İçerik Yer Tutucusu"/>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Slayt Numarası Yer Tutucusu"/>
          <p:cNvSpPr>
            <a:spLocks noGrp="1"/>
          </p:cNvSpPr>
          <p:nvPr>
            <p:ph type="sldNum" sz="quarter" idx="12"/>
          </p:nvPr>
        </p:nvSpPr>
        <p:spPr/>
        <p:txBody>
          <a:bodyPr/>
          <a:lstStyle/>
          <a:p>
            <a:fld id="{A52F941D-C4D9-40D8-87D1-106D0E226B56}"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İç Kontrolün Bileşenleri</a:t>
            </a:r>
            <a:endParaRPr lang="tr-TR" dirty="0"/>
          </a:p>
        </p:txBody>
      </p:sp>
      <p:sp>
        <p:nvSpPr>
          <p:cNvPr id="3" name="2 İçerik Yer Tutucusu"/>
          <p:cNvSpPr>
            <a:spLocks noGrp="1"/>
          </p:cNvSpPr>
          <p:nvPr>
            <p:ph idx="1"/>
          </p:nvPr>
        </p:nvSpPr>
        <p:spPr/>
        <p:txBody>
          <a:bodyPr>
            <a:normAutofit/>
          </a:bodyPr>
          <a:lstStyle/>
          <a:p>
            <a:pPr marL="514350" indent="-514350">
              <a:buClr>
                <a:srgbClr val="C00000"/>
              </a:buClr>
              <a:buNone/>
            </a:pPr>
            <a:endParaRPr lang="tr-TR" dirty="0" smtClean="0">
              <a:latin typeface="+mj-lt"/>
            </a:endParaRPr>
          </a:p>
          <a:p>
            <a:pPr marL="514350" indent="-514350">
              <a:buClr>
                <a:srgbClr val="C00000"/>
              </a:buClr>
              <a:buFont typeface="+mj-lt"/>
              <a:buAutoNum type="arabicPeriod"/>
            </a:pPr>
            <a:r>
              <a:rPr lang="tr-TR" dirty="0" smtClean="0">
                <a:latin typeface="+mj-lt"/>
              </a:rPr>
              <a:t>KONTROL ORTAMI</a:t>
            </a:r>
          </a:p>
          <a:p>
            <a:pPr marL="514350" indent="-514350">
              <a:buClr>
                <a:srgbClr val="C00000"/>
              </a:buClr>
              <a:buFont typeface="+mj-lt"/>
              <a:buAutoNum type="arabicPeriod"/>
            </a:pPr>
            <a:r>
              <a:rPr lang="tr-TR" dirty="0" smtClean="0">
                <a:latin typeface="+mj-lt"/>
              </a:rPr>
              <a:t>RİSK DEĞERLENDİRME</a:t>
            </a:r>
          </a:p>
          <a:p>
            <a:pPr marL="514350" indent="-514350">
              <a:buClr>
                <a:srgbClr val="C00000"/>
              </a:buClr>
              <a:buFont typeface="+mj-lt"/>
              <a:buAutoNum type="arabicPeriod"/>
            </a:pPr>
            <a:r>
              <a:rPr lang="tr-TR" dirty="0" smtClean="0">
                <a:latin typeface="+mj-lt"/>
              </a:rPr>
              <a:t>KONTROL FAALİYETLERİ</a:t>
            </a:r>
          </a:p>
          <a:p>
            <a:pPr marL="514350" indent="-514350">
              <a:buClr>
                <a:srgbClr val="C00000"/>
              </a:buClr>
              <a:buFont typeface="+mj-lt"/>
              <a:buAutoNum type="arabicPeriod"/>
            </a:pPr>
            <a:r>
              <a:rPr lang="tr-TR" dirty="0" smtClean="0">
                <a:latin typeface="+mj-lt"/>
              </a:rPr>
              <a:t>BİLGİ VE İLETİŞİM</a:t>
            </a:r>
          </a:p>
          <a:p>
            <a:pPr marL="514350" indent="-514350">
              <a:buClr>
                <a:srgbClr val="C00000"/>
              </a:buClr>
              <a:buFont typeface="+mj-lt"/>
              <a:buAutoNum type="arabicPeriod"/>
            </a:pPr>
            <a:r>
              <a:rPr lang="tr-TR" dirty="0" smtClean="0">
                <a:latin typeface="+mj-lt"/>
              </a:rPr>
              <a:t>İZLEME</a:t>
            </a:r>
          </a:p>
          <a:p>
            <a:pPr marL="514350" indent="-514350">
              <a:buClr>
                <a:srgbClr val="C00000"/>
              </a:buClr>
              <a:buNone/>
            </a:pPr>
            <a:endParaRPr lang="tr-TR" dirty="0" smtClean="0">
              <a:latin typeface="+mj-lt"/>
            </a:endParaRPr>
          </a:p>
          <a:p>
            <a:pPr>
              <a:buClr>
                <a:srgbClr val="C00000"/>
              </a:buClr>
              <a:buNone/>
            </a:pPr>
            <a:endParaRPr lang="tr-TR" dirty="0" smtClean="0"/>
          </a:p>
          <a:p>
            <a:pPr>
              <a:buClr>
                <a:srgbClr val="C00000"/>
              </a:buClr>
              <a:buNone/>
            </a:pPr>
            <a:endParaRPr lang="tr-TR" dirty="0" smtClean="0"/>
          </a:p>
          <a:p>
            <a:pPr>
              <a:buClr>
                <a:srgbClr val="C00000"/>
              </a:buClr>
              <a:buNone/>
            </a:pPr>
            <a:endParaRPr lang="tr-TR" dirty="0"/>
          </a:p>
        </p:txBody>
      </p:sp>
      <p:sp>
        <p:nvSpPr>
          <p:cNvPr id="4" name="3 Slayt Numarası Yer Tutucusu"/>
          <p:cNvSpPr>
            <a:spLocks noGrp="1"/>
          </p:cNvSpPr>
          <p:nvPr>
            <p:ph type="sldNum" sz="quarter" idx="12"/>
          </p:nvPr>
        </p:nvSpPr>
        <p:spPr/>
        <p:txBody>
          <a:bodyPr/>
          <a:lstStyle/>
          <a:p>
            <a:fld id="{A52F941D-C4D9-40D8-87D1-106D0E226B56}" type="slidenum">
              <a:rPr lang="tr-TR" smtClean="0"/>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000108"/>
            <a:ext cx="8229600" cy="642942"/>
          </a:xfrm>
        </p:spPr>
        <p:txBody>
          <a:bodyPr>
            <a:normAutofit fontScale="90000"/>
          </a:bodyPr>
          <a:lstStyle/>
          <a:p>
            <a:pPr algn="ctr"/>
            <a:r>
              <a:rPr lang="tr-TR" smtClean="0"/>
              <a:t> COSO </a:t>
            </a:r>
            <a:r>
              <a:rPr lang="tr-TR" dirty="0" smtClean="0"/>
              <a:t>PİRAMİDİ</a:t>
            </a:r>
            <a:endParaRPr lang="tr-TR" dirty="0"/>
          </a:p>
        </p:txBody>
      </p:sp>
      <p:sp>
        <p:nvSpPr>
          <p:cNvPr id="3" name="2 İçerik Yer Tutucusu"/>
          <p:cNvSpPr>
            <a:spLocks noGrp="1"/>
          </p:cNvSpPr>
          <p:nvPr>
            <p:ph idx="1"/>
          </p:nvPr>
        </p:nvSpPr>
        <p:spPr>
          <a:xfrm>
            <a:off x="214282" y="1857364"/>
            <a:ext cx="8786874" cy="4714908"/>
          </a:xfr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27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buNone/>
            </a:pPr>
            <a:endParaRPr lang="tr-TR" dirty="0"/>
          </a:p>
        </p:txBody>
      </p:sp>
      <p:sp>
        <p:nvSpPr>
          <p:cNvPr id="4" name="3 Slayt Numarası Yer Tutucusu"/>
          <p:cNvSpPr>
            <a:spLocks noGrp="1"/>
          </p:cNvSpPr>
          <p:nvPr>
            <p:ph type="sldNum" sz="quarter" idx="12"/>
          </p:nvPr>
        </p:nvSpPr>
        <p:spPr/>
        <p:txBody>
          <a:bodyPr/>
          <a:lstStyle/>
          <a:p>
            <a:fld id="{A52F941D-C4D9-40D8-87D1-106D0E226B56}" type="slidenum">
              <a:rPr lang="tr-TR" smtClean="0"/>
              <a:pPr/>
              <a:t>18</a:t>
            </a:fld>
            <a:endParaRPr lang="tr-TR"/>
          </a:p>
        </p:txBody>
      </p:sp>
      <p:sp>
        <p:nvSpPr>
          <p:cNvPr id="75" name="74 İkizkenar Üçgen"/>
          <p:cNvSpPr/>
          <p:nvPr/>
        </p:nvSpPr>
        <p:spPr>
          <a:xfrm>
            <a:off x="1714480" y="2071678"/>
            <a:ext cx="5072098" cy="3643338"/>
          </a:xfrm>
          <a:prstGeom prst="triangl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77" name="76 Düz Bağlayıcı"/>
          <p:cNvCxnSpPr/>
          <p:nvPr/>
        </p:nvCxnSpPr>
        <p:spPr>
          <a:xfrm>
            <a:off x="3428992" y="3214686"/>
            <a:ext cx="164307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80 Düz Bağlayıcı"/>
          <p:cNvCxnSpPr/>
          <p:nvPr/>
        </p:nvCxnSpPr>
        <p:spPr>
          <a:xfrm>
            <a:off x="2143108" y="5143512"/>
            <a:ext cx="4214842"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82 Düz Bağlayıcı"/>
          <p:cNvCxnSpPr/>
          <p:nvPr/>
        </p:nvCxnSpPr>
        <p:spPr>
          <a:xfrm rot="5400000">
            <a:off x="2393141" y="3536157"/>
            <a:ext cx="1928826" cy="12858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83 Düz Bağlayıcı"/>
          <p:cNvCxnSpPr/>
          <p:nvPr/>
        </p:nvCxnSpPr>
        <p:spPr>
          <a:xfrm rot="16200000" flipV="1">
            <a:off x="4143372" y="3571876"/>
            <a:ext cx="1928826" cy="12144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88 Düz Bağlayıcı"/>
          <p:cNvCxnSpPr/>
          <p:nvPr/>
        </p:nvCxnSpPr>
        <p:spPr>
          <a:xfrm>
            <a:off x="3000364" y="4714884"/>
            <a:ext cx="2428892"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89 Metin kutusu"/>
          <p:cNvSpPr txBox="1"/>
          <p:nvPr/>
        </p:nvSpPr>
        <p:spPr>
          <a:xfrm>
            <a:off x="2857488" y="2500307"/>
            <a:ext cx="2857520" cy="707886"/>
          </a:xfrm>
          <a:prstGeom prst="rect">
            <a:avLst/>
          </a:prstGeom>
          <a:noFill/>
        </p:spPr>
        <p:txBody>
          <a:bodyPr wrap="square" rtlCol="0">
            <a:spAutoFit/>
          </a:bodyPr>
          <a:lstStyle/>
          <a:p>
            <a:endParaRPr lang="tr-TR" sz="2000" dirty="0" smtClean="0"/>
          </a:p>
          <a:p>
            <a:r>
              <a:rPr lang="tr-TR" sz="2000" dirty="0" smtClean="0"/>
              <a:t>             </a:t>
            </a:r>
            <a:r>
              <a:rPr lang="tr-TR" sz="2000" b="1" dirty="0" smtClean="0">
                <a:solidFill>
                  <a:srgbClr val="002060"/>
                </a:solidFill>
              </a:rPr>
              <a:t>İzleme</a:t>
            </a:r>
            <a:endParaRPr lang="tr-TR" sz="2000" b="1" dirty="0">
              <a:solidFill>
                <a:srgbClr val="002060"/>
              </a:solidFill>
            </a:endParaRPr>
          </a:p>
        </p:txBody>
      </p:sp>
      <p:sp>
        <p:nvSpPr>
          <p:cNvPr id="91" name="90 Metin kutusu"/>
          <p:cNvSpPr txBox="1"/>
          <p:nvPr/>
        </p:nvSpPr>
        <p:spPr>
          <a:xfrm rot="18244529">
            <a:off x="2034183" y="3837053"/>
            <a:ext cx="2318109" cy="369332"/>
          </a:xfrm>
          <a:prstGeom prst="rect">
            <a:avLst/>
          </a:prstGeom>
          <a:noFill/>
        </p:spPr>
        <p:txBody>
          <a:bodyPr vert="horz" wrap="square" rtlCol="0">
            <a:spAutoFit/>
          </a:bodyPr>
          <a:lstStyle/>
          <a:p>
            <a:r>
              <a:rPr lang="tr-TR" b="1" dirty="0" smtClean="0">
                <a:solidFill>
                  <a:srgbClr val="C00000"/>
                </a:solidFill>
              </a:rPr>
              <a:t>Bilgi ve iletişim</a:t>
            </a:r>
            <a:endParaRPr lang="tr-TR" b="1" dirty="0">
              <a:solidFill>
                <a:srgbClr val="C00000"/>
              </a:solidFill>
            </a:endParaRPr>
          </a:p>
        </p:txBody>
      </p:sp>
      <p:sp>
        <p:nvSpPr>
          <p:cNvPr id="92" name="91 Metin kutusu"/>
          <p:cNvSpPr txBox="1"/>
          <p:nvPr/>
        </p:nvSpPr>
        <p:spPr>
          <a:xfrm rot="3376426">
            <a:off x="4289357" y="3912756"/>
            <a:ext cx="2060585" cy="369332"/>
          </a:xfrm>
          <a:prstGeom prst="rect">
            <a:avLst/>
          </a:prstGeom>
          <a:noFill/>
        </p:spPr>
        <p:txBody>
          <a:bodyPr vert="horz" wrap="square" rtlCol="0">
            <a:spAutoFit/>
          </a:bodyPr>
          <a:lstStyle/>
          <a:p>
            <a:r>
              <a:rPr lang="tr-TR" sz="1600" b="1" dirty="0" smtClean="0">
                <a:solidFill>
                  <a:srgbClr val="C00000"/>
                </a:solidFill>
              </a:rPr>
              <a:t>Bilgi ve </a:t>
            </a:r>
            <a:r>
              <a:rPr lang="tr-TR" b="1" dirty="0" smtClean="0">
                <a:solidFill>
                  <a:srgbClr val="C00000"/>
                </a:solidFill>
              </a:rPr>
              <a:t>iletişim</a:t>
            </a:r>
            <a:endParaRPr lang="tr-TR" b="1" dirty="0">
              <a:solidFill>
                <a:srgbClr val="C00000"/>
              </a:solidFill>
            </a:endParaRPr>
          </a:p>
        </p:txBody>
      </p:sp>
      <p:sp>
        <p:nvSpPr>
          <p:cNvPr id="93" name="92 Metin kutusu"/>
          <p:cNvSpPr txBox="1"/>
          <p:nvPr/>
        </p:nvSpPr>
        <p:spPr>
          <a:xfrm>
            <a:off x="3500430" y="3929066"/>
            <a:ext cx="1500198" cy="646331"/>
          </a:xfrm>
          <a:prstGeom prst="rect">
            <a:avLst/>
          </a:prstGeom>
          <a:noFill/>
        </p:spPr>
        <p:txBody>
          <a:bodyPr wrap="square" rtlCol="0">
            <a:spAutoFit/>
          </a:bodyPr>
          <a:lstStyle/>
          <a:p>
            <a:r>
              <a:rPr lang="tr-TR" b="1" dirty="0" smtClean="0">
                <a:solidFill>
                  <a:schemeClr val="accent1"/>
                </a:solidFill>
              </a:rPr>
              <a:t>   Kontrol Faaliyetleri</a:t>
            </a:r>
            <a:endParaRPr lang="tr-TR" b="1" dirty="0">
              <a:solidFill>
                <a:schemeClr val="accent1"/>
              </a:solidFill>
            </a:endParaRPr>
          </a:p>
        </p:txBody>
      </p:sp>
      <p:sp>
        <p:nvSpPr>
          <p:cNvPr id="94" name="93 Metin kutusu"/>
          <p:cNvSpPr txBox="1"/>
          <p:nvPr/>
        </p:nvSpPr>
        <p:spPr>
          <a:xfrm>
            <a:off x="3000364" y="4786322"/>
            <a:ext cx="2928958" cy="369332"/>
          </a:xfrm>
          <a:prstGeom prst="rect">
            <a:avLst/>
          </a:prstGeom>
          <a:noFill/>
        </p:spPr>
        <p:txBody>
          <a:bodyPr wrap="square" rtlCol="0">
            <a:spAutoFit/>
          </a:bodyPr>
          <a:lstStyle/>
          <a:p>
            <a:r>
              <a:rPr lang="tr-TR" b="1" dirty="0" smtClean="0">
                <a:solidFill>
                  <a:schemeClr val="accent5">
                    <a:lumMod val="50000"/>
                  </a:schemeClr>
                </a:solidFill>
              </a:rPr>
              <a:t>  Risk Değerlendirme</a:t>
            </a:r>
            <a:endParaRPr lang="tr-TR" b="1" dirty="0">
              <a:solidFill>
                <a:schemeClr val="accent5">
                  <a:lumMod val="50000"/>
                </a:schemeClr>
              </a:solidFill>
            </a:endParaRPr>
          </a:p>
        </p:txBody>
      </p:sp>
      <p:sp>
        <p:nvSpPr>
          <p:cNvPr id="95" name="94 Metin kutusu"/>
          <p:cNvSpPr txBox="1"/>
          <p:nvPr/>
        </p:nvSpPr>
        <p:spPr>
          <a:xfrm>
            <a:off x="2571736" y="5286388"/>
            <a:ext cx="3429024" cy="400110"/>
          </a:xfrm>
          <a:prstGeom prst="rect">
            <a:avLst/>
          </a:prstGeom>
          <a:noFill/>
        </p:spPr>
        <p:txBody>
          <a:bodyPr wrap="square" rtlCol="0">
            <a:spAutoFit/>
          </a:bodyPr>
          <a:lstStyle/>
          <a:p>
            <a:r>
              <a:rPr lang="tr-TR" sz="2000" b="1" dirty="0" smtClean="0">
                <a:solidFill>
                  <a:srgbClr val="002060"/>
                </a:solidFill>
              </a:rPr>
              <a:t>            Kontrol Ortamı</a:t>
            </a:r>
            <a:endParaRPr lang="tr-TR" sz="2000" b="1"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52F941D-C4D9-40D8-87D1-106D0E226B56}" type="slidenum">
              <a:rPr lang="tr-TR" smtClean="0"/>
              <a:pPr/>
              <a:t>19</a:t>
            </a:fld>
            <a:endParaRPr lang="tr-TR"/>
          </a:p>
        </p:txBody>
      </p:sp>
      <p:graphicFrame>
        <p:nvGraphicFramePr>
          <p:cNvPr id="24" name="Diyagram 23"/>
          <p:cNvGraphicFramePr/>
          <p:nvPr/>
        </p:nvGraphicFramePr>
        <p:xfrm>
          <a:off x="174624" y="273823"/>
          <a:ext cx="8893175" cy="2663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18"/>
          <p:cNvSpPr>
            <a:spLocks noChangeArrowheads="1"/>
          </p:cNvSpPr>
          <p:nvPr/>
        </p:nvSpPr>
        <p:spPr bwMode="auto">
          <a:xfrm>
            <a:off x="221481" y="3090863"/>
            <a:ext cx="1584325"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dirty="0"/>
              <a:t>Etik Değerler ve</a:t>
            </a:r>
          </a:p>
          <a:p>
            <a:pPr algn="ctr" eaLnBrk="0" hangingPunct="0">
              <a:lnSpc>
                <a:spcPct val="95000"/>
              </a:lnSpc>
              <a:buClr>
                <a:srgbClr val="FF7300"/>
              </a:buClr>
              <a:buFont typeface="Wingdings" pitchFamily="2" charset="2"/>
              <a:buNone/>
            </a:pPr>
            <a:r>
              <a:rPr lang="tr-TR" sz="1200" dirty="0"/>
              <a:t>Dürüstlük</a:t>
            </a:r>
          </a:p>
        </p:txBody>
      </p:sp>
      <p:sp>
        <p:nvSpPr>
          <p:cNvPr id="7" name="Rectangle 19"/>
          <p:cNvSpPr>
            <a:spLocks noChangeArrowheads="1"/>
          </p:cNvSpPr>
          <p:nvPr/>
        </p:nvSpPr>
        <p:spPr bwMode="auto">
          <a:xfrm>
            <a:off x="2094731" y="3090863"/>
            <a:ext cx="1584325"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Planlama ve</a:t>
            </a:r>
          </a:p>
          <a:p>
            <a:pPr algn="ctr" eaLnBrk="0" hangingPunct="0">
              <a:lnSpc>
                <a:spcPct val="95000"/>
              </a:lnSpc>
              <a:buClr>
                <a:srgbClr val="FF7300"/>
              </a:buClr>
              <a:buFont typeface="Wingdings" pitchFamily="2" charset="2"/>
              <a:buNone/>
            </a:pPr>
            <a:r>
              <a:rPr lang="tr-TR" sz="1200"/>
              <a:t>Programlama</a:t>
            </a:r>
          </a:p>
        </p:txBody>
      </p:sp>
      <p:sp>
        <p:nvSpPr>
          <p:cNvPr id="8" name="Rectangle 20"/>
          <p:cNvSpPr>
            <a:spLocks noChangeArrowheads="1"/>
          </p:cNvSpPr>
          <p:nvPr/>
        </p:nvSpPr>
        <p:spPr bwMode="auto">
          <a:xfrm>
            <a:off x="3821931" y="3078163"/>
            <a:ext cx="1727200"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Kontrol Stratejileri</a:t>
            </a:r>
          </a:p>
          <a:p>
            <a:pPr algn="ctr" eaLnBrk="0" hangingPunct="0">
              <a:lnSpc>
                <a:spcPct val="95000"/>
              </a:lnSpc>
              <a:buClr>
                <a:srgbClr val="FF7300"/>
              </a:buClr>
              <a:buFont typeface="Wingdings" pitchFamily="2" charset="2"/>
              <a:buNone/>
            </a:pPr>
            <a:r>
              <a:rPr lang="tr-TR" sz="1200"/>
              <a:t>ve Yönetimleri</a:t>
            </a:r>
          </a:p>
        </p:txBody>
      </p:sp>
      <p:sp>
        <p:nvSpPr>
          <p:cNvPr id="9" name="Rectangle 21"/>
          <p:cNvSpPr>
            <a:spLocks noChangeArrowheads="1"/>
          </p:cNvSpPr>
          <p:nvPr/>
        </p:nvSpPr>
        <p:spPr bwMode="auto">
          <a:xfrm>
            <a:off x="5695181" y="3090863"/>
            <a:ext cx="1727200"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Bilgi ve</a:t>
            </a:r>
          </a:p>
          <a:p>
            <a:pPr algn="ctr" eaLnBrk="0" hangingPunct="0">
              <a:lnSpc>
                <a:spcPct val="95000"/>
              </a:lnSpc>
              <a:buClr>
                <a:srgbClr val="FF7300"/>
              </a:buClr>
              <a:buFont typeface="Wingdings" pitchFamily="2" charset="2"/>
              <a:buNone/>
            </a:pPr>
            <a:r>
              <a:rPr lang="tr-TR" sz="1200"/>
              <a:t>İletişim</a:t>
            </a:r>
          </a:p>
        </p:txBody>
      </p:sp>
      <p:sp>
        <p:nvSpPr>
          <p:cNvPr id="10" name="Rectangle 22"/>
          <p:cNvSpPr>
            <a:spLocks noChangeArrowheads="1"/>
          </p:cNvSpPr>
          <p:nvPr/>
        </p:nvSpPr>
        <p:spPr bwMode="auto">
          <a:xfrm>
            <a:off x="7530331" y="3090863"/>
            <a:ext cx="1584325"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İç Kontrolün</a:t>
            </a:r>
          </a:p>
          <a:p>
            <a:pPr algn="ctr" eaLnBrk="0" hangingPunct="0">
              <a:lnSpc>
                <a:spcPct val="95000"/>
              </a:lnSpc>
              <a:buClr>
                <a:srgbClr val="FF7300"/>
              </a:buClr>
              <a:buFont typeface="Wingdings" pitchFamily="2" charset="2"/>
              <a:buNone/>
            </a:pPr>
            <a:r>
              <a:rPr lang="tr-TR" sz="1200"/>
              <a:t>Değerlendirilmesi</a:t>
            </a:r>
          </a:p>
        </p:txBody>
      </p:sp>
      <p:sp>
        <p:nvSpPr>
          <p:cNvPr id="11" name="Rectangle 23"/>
          <p:cNvSpPr>
            <a:spLocks noChangeArrowheads="1"/>
          </p:cNvSpPr>
          <p:nvPr/>
        </p:nvSpPr>
        <p:spPr bwMode="auto">
          <a:xfrm>
            <a:off x="221481" y="3579813"/>
            <a:ext cx="1584325" cy="611187"/>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dirty="0"/>
              <a:t>Misyon Organizasyon Yapısı ve Görevler</a:t>
            </a:r>
          </a:p>
        </p:txBody>
      </p:sp>
      <p:sp>
        <p:nvSpPr>
          <p:cNvPr id="12" name="Rectangle 24"/>
          <p:cNvSpPr>
            <a:spLocks noChangeArrowheads="1"/>
          </p:cNvSpPr>
          <p:nvPr/>
        </p:nvSpPr>
        <p:spPr bwMode="auto">
          <a:xfrm>
            <a:off x="3821931" y="4241800"/>
            <a:ext cx="1728788"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Hiyerarşik</a:t>
            </a:r>
          </a:p>
          <a:p>
            <a:pPr algn="ctr" eaLnBrk="0" hangingPunct="0">
              <a:lnSpc>
                <a:spcPct val="95000"/>
              </a:lnSpc>
              <a:buClr>
                <a:srgbClr val="FF7300"/>
              </a:buClr>
              <a:buFont typeface="Wingdings" pitchFamily="2" charset="2"/>
              <a:buNone/>
            </a:pPr>
            <a:r>
              <a:rPr lang="tr-TR" sz="1200"/>
              <a:t>Kontroller</a:t>
            </a:r>
          </a:p>
        </p:txBody>
      </p:sp>
      <p:sp>
        <p:nvSpPr>
          <p:cNvPr id="13" name="Rectangle 25"/>
          <p:cNvSpPr>
            <a:spLocks noChangeArrowheads="1"/>
          </p:cNvSpPr>
          <p:nvPr/>
        </p:nvSpPr>
        <p:spPr bwMode="auto">
          <a:xfrm>
            <a:off x="2094731" y="3579813"/>
            <a:ext cx="1584325" cy="611187"/>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Risklerin</a:t>
            </a:r>
          </a:p>
          <a:p>
            <a:pPr algn="ctr" eaLnBrk="0" hangingPunct="0">
              <a:lnSpc>
                <a:spcPct val="95000"/>
              </a:lnSpc>
              <a:buClr>
                <a:srgbClr val="FF7300"/>
              </a:buClr>
              <a:buFont typeface="Wingdings" pitchFamily="2" charset="2"/>
              <a:buNone/>
            </a:pPr>
            <a:r>
              <a:rPr lang="tr-TR" sz="1200"/>
              <a:t>Belirlenmesi ve</a:t>
            </a:r>
          </a:p>
          <a:p>
            <a:pPr algn="ctr" eaLnBrk="0" hangingPunct="0">
              <a:lnSpc>
                <a:spcPct val="95000"/>
              </a:lnSpc>
              <a:buClr>
                <a:srgbClr val="FF7300"/>
              </a:buClr>
              <a:buFont typeface="Wingdings" pitchFamily="2" charset="2"/>
              <a:buNone/>
            </a:pPr>
            <a:r>
              <a:rPr lang="tr-TR" sz="1200"/>
              <a:t>Değerlendirilmesi</a:t>
            </a:r>
          </a:p>
        </p:txBody>
      </p:sp>
      <p:sp>
        <p:nvSpPr>
          <p:cNvPr id="14" name="Rectangle 26"/>
          <p:cNvSpPr>
            <a:spLocks noChangeArrowheads="1"/>
          </p:cNvSpPr>
          <p:nvPr/>
        </p:nvSpPr>
        <p:spPr bwMode="auto">
          <a:xfrm>
            <a:off x="3821931" y="3579813"/>
            <a:ext cx="1728788" cy="611187"/>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Prosedürlerin</a:t>
            </a:r>
          </a:p>
          <a:p>
            <a:pPr algn="ctr" eaLnBrk="0" hangingPunct="0">
              <a:lnSpc>
                <a:spcPct val="95000"/>
              </a:lnSpc>
              <a:buClr>
                <a:srgbClr val="FF7300"/>
              </a:buClr>
              <a:buFont typeface="Wingdings" pitchFamily="2" charset="2"/>
              <a:buNone/>
            </a:pPr>
            <a:r>
              <a:rPr lang="tr-TR" sz="1200"/>
              <a:t>Belirlenmesi ve</a:t>
            </a:r>
          </a:p>
          <a:p>
            <a:pPr algn="ctr" eaLnBrk="0" hangingPunct="0">
              <a:lnSpc>
                <a:spcPct val="95000"/>
              </a:lnSpc>
              <a:buClr>
                <a:srgbClr val="FF7300"/>
              </a:buClr>
              <a:buFont typeface="Wingdings" pitchFamily="2" charset="2"/>
              <a:buNone/>
            </a:pPr>
            <a:r>
              <a:rPr lang="tr-TR" sz="1200"/>
              <a:t>Değerlendirilmesi</a:t>
            </a:r>
          </a:p>
        </p:txBody>
      </p:sp>
      <p:sp>
        <p:nvSpPr>
          <p:cNvPr id="15" name="Rectangle 27"/>
          <p:cNvSpPr>
            <a:spLocks noChangeArrowheads="1"/>
          </p:cNvSpPr>
          <p:nvPr/>
        </p:nvSpPr>
        <p:spPr bwMode="auto">
          <a:xfrm>
            <a:off x="5695181" y="3665538"/>
            <a:ext cx="1727200"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Raporlama</a:t>
            </a:r>
          </a:p>
          <a:p>
            <a:pPr algn="ctr" eaLnBrk="0" hangingPunct="0">
              <a:lnSpc>
                <a:spcPct val="95000"/>
              </a:lnSpc>
              <a:buClr>
                <a:srgbClr val="FF7300"/>
              </a:buClr>
              <a:buFont typeface="Wingdings" pitchFamily="2" charset="2"/>
              <a:buNone/>
            </a:pPr>
            <a:endParaRPr lang="tr-TR" sz="1200" b="1">
              <a:solidFill>
                <a:schemeClr val="bg1"/>
              </a:solidFill>
              <a:latin typeface="Arial Black" pitchFamily="34" charset="0"/>
            </a:endParaRPr>
          </a:p>
        </p:txBody>
      </p:sp>
      <p:sp>
        <p:nvSpPr>
          <p:cNvPr id="16" name="Rectangle 28"/>
          <p:cNvSpPr>
            <a:spLocks noChangeArrowheads="1"/>
          </p:cNvSpPr>
          <p:nvPr/>
        </p:nvSpPr>
        <p:spPr bwMode="auto">
          <a:xfrm>
            <a:off x="7530331" y="3665538"/>
            <a:ext cx="1584325"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İç Denetim</a:t>
            </a:r>
          </a:p>
          <a:p>
            <a:pPr algn="ctr" eaLnBrk="0" hangingPunct="0">
              <a:lnSpc>
                <a:spcPct val="95000"/>
              </a:lnSpc>
              <a:buClr>
                <a:srgbClr val="FF7300"/>
              </a:buClr>
              <a:buFont typeface="Wingdings" pitchFamily="2" charset="2"/>
              <a:buNone/>
            </a:pPr>
            <a:endParaRPr lang="tr-TR" sz="1200"/>
          </a:p>
        </p:txBody>
      </p:sp>
      <p:sp>
        <p:nvSpPr>
          <p:cNvPr id="17" name="Rectangle 29"/>
          <p:cNvSpPr>
            <a:spLocks noChangeArrowheads="1"/>
          </p:cNvSpPr>
          <p:nvPr/>
        </p:nvSpPr>
        <p:spPr bwMode="auto">
          <a:xfrm>
            <a:off x="5695181" y="4703763"/>
            <a:ext cx="1727200" cy="611187"/>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dirty="0"/>
              <a:t>Hata, Usulsüzlük ve</a:t>
            </a:r>
          </a:p>
          <a:p>
            <a:pPr algn="ctr" eaLnBrk="0" hangingPunct="0">
              <a:lnSpc>
                <a:spcPct val="95000"/>
              </a:lnSpc>
              <a:buClr>
                <a:srgbClr val="FF7300"/>
              </a:buClr>
              <a:buFont typeface="Wingdings" pitchFamily="2" charset="2"/>
              <a:buNone/>
            </a:pPr>
            <a:r>
              <a:rPr lang="tr-TR" sz="1200" dirty="0"/>
              <a:t>Yolsuzlukların</a:t>
            </a:r>
          </a:p>
          <a:p>
            <a:pPr algn="ctr" eaLnBrk="0" hangingPunct="0">
              <a:lnSpc>
                <a:spcPct val="95000"/>
              </a:lnSpc>
              <a:buClr>
                <a:srgbClr val="FF7300"/>
              </a:buClr>
              <a:buFont typeface="Wingdings" pitchFamily="2" charset="2"/>
              <a:buNone/>
            </a:pPr>
            <a:r>
              <a:rPr lang="tr-TR" sz="1200" dirty="0"/>
              <a:t>Bildirilmesi</a:t>
            </a:r>
          </a:p>
        </p:txBody>
      </p:sp>
      <p:sp>
        <p:nvSpPr>
          <p:cNvPr id="18" name="Rectangle 30"/>
          <p:cNvSpPr>
            <a:spLocks noChangeArrowheads="1"/>
          </p:cNvSpPr>
          <p:nvPr/>
        </p:nvSpPr>
        <p:spPr bwMode="auto">
          <a:xfrm>
            <a:off x="5695181" y="4213225"/>
            <a:ext cx="1727200"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Kayıt ve Dosyalama Sistemi</a:t>
            </a:r>
          </a:p>
        </p:txBody>
      </p:sp>
      <p:sp>
        <p:nvSpPr>
          <p:cNvPr id="19" name="Rectangle 31"/>
          <p:cNvSpPr>
            <a:spLocks noChangeArrowheads="1"/>
          </p:cNvSpPr>
          <p:nvPr/>
        </p:nvSpPr>
        <p:spPr bwMode="auto">
          <a:xfrm>
            <a:off x="3821931" y="5877272"/>
            <a:ext cx="1728788"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dirty="0"/>
              <a:t>Bilgi Sistemleri</a:t>
            </a:r>
          </a:p>
          <a:p>
            <a:pPr algn="ctr" eaLnBrk="0" hangingPunct="0">
              <a:lnSpc>
                <a:spcPct val="95000"/>
              </a:lnSpc>
              <a:buClr>
                <a:srgbClr val="FF7300"/>
              </a:buClr>
              <a:buFont typeface="Wingdings" pitchFamily="2" charset="2"/>
              <a:buNone/>
            </a:pPr>
            <a:r>
              <a:rPr lang="tr-TR" sz="1200" dirty="0"/>
              <a:t>Kontrolleri</a:t>
            </a:r>
          </a:p>
        </p:txBody>
      </p:sp>
      <p:sp>
        <p:nvSpPr>
          <p:cNvPr id="20" name="Rectangle 32"/>
          <p:cNvSpPr>
            <a:spLocks noChangeArrowheads="1"/>
          </p:cNvSpPr>
          <p:nvPr/>
        </p:nvSpPr>
        <p:spPr bwMode="auto">
          <a:xfrm>
            <a:off x="3820343" y="5451929"/>
            <a:ext cx="1728788" cy="265113"/>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dirty="0"/>
              <a:t>Faaliyetlerin Sürekliliği</a:t>
            </a:r>
          </a:p>
        </p:txBody>
      </p:sp>
      <p:sp>
        <p:nvSpPr>
          <p:cNvPr id="21" name="Rectangle 33"/>
          <p:cNvSpPr>
            <a:spLocks noChangeArrowheads="1"/>
          </p:cNvSpPr>
          <p:nvPr/>
        </p:nvSpPr>
        <p:spPr bwMode="auto">
          <a:xfrm>
            <a:off x="3821931" y="4818063"/>
            <a:ext cx="1728788"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Görevler</a:t>
            </a:r>
          </a:p>
          <a:p>
            <a:pPr algn="ctr" eaLnBrk="0" hangingPunct="0">
              <a:lnSpc>
                <a:spcPct val="95000"/>
              </a:lnSpc>
              <a:buClr>
                <a:srgbClr val="FF7300"/>
              </a:buClr>
              <a:buFont typeface="Wingdings" pitchFamily="2" charset="2"/>
              <a:buNone/>
            </a:pPr>
            <a:r>
              <a:rPr lang="tr-TR" sz="1200"/>
              <a:t>Ayrılığı</a:t>
            </a:r>
          </a:p>
        </p:txBody>
      </p:sp>
      <p:sp>
        <p:nvSpPr>
          <p:cNvPr id="22" name="Rectangle 34"/>
          <p:cNvSpPr>
            <a:spLocks noChangeArrowheads="1"/>
          </p:cNvSpPr>
          <p:nvPr/>
        </p:nvSpPr>
        <p:spPr bwMode="auto">
          <a:xfrm>
            <a:off x="221481" y="4241800"/>
            <a:ext cx="1584325"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dirty="0"/>
              <a:t>Personelin Yeterliliği</a:t>
            </a:r>
          </a:p>
          <a:p>
            <a:pPr algn="ctr" eaLnBrk="0" hangingPunct="0">
              <a:lnSpc>
                <a:spcPct val="95000"/>
              </a:lnSpc>
              <a:buClr>
                <a:srgbClr val="FF7300"/>
              </a:buClr>
              <a:buFont typeface="Wingdings" pitchFamily="2" charset="2"/>
              <a:buNone/>
            </a:pPr>
            <a:r>
              <a:rPr lang="tr-TR" sz="1200" dirty="0"/>
              <a:t>ve Performansı</a:t>
            </a:r>
          </a:p>
        </p:txBody>
      </p:sp>
      <p:sp>
        <p:nvSpPr>
          <p:cNvPr id="23" name="Rectangle 35"/>
          <p:cNvSpPr>
            <a:spLocks noChangeArrowheads="1"/>
          </p:cNvSpPr>
          <p:nvPr/>
        </p:nvSpPr>
        <p:spPr bwMode="auto">
          <a:xfrm>
            <a:off x="221481" y="4818063"/>
            <a:ext cx="1584325" cy="438150"/>
          </a:xfrm>
          <a:prstGeom prst="rect">
            <a:avLst/>
          </a:prstGeom>
          <a:solidFill>
            <a:srgbClr val="FFCC99"/>
          </a:solidFill>
          <a:ln w="9525" algn="ctr">
            <a:noFill/>
            <a:miter lim="800000"/>
            <a:headEnd/>
            <a:tailEnd/>
          </a:ln>
          <a:effectLst/>
        </p:spPr>
        <p:txBody>
          <a:bodyPr anchor="ctr">
            <a:spAutoFit/>
          </a:bodyPr>
          <a:lstStyle/>
          <a:p>
            <a:pPr algn="ctr" eaLnBrk="0" hangingPunct="0">
              <a:lnSpc>
                <a:spcPct val="95000"/>
              </a:lnSpc>
              <a:buClr>
                <a:srgbClr val="FF7300"/>
              </a:buClr>
              <a:buFont typeface="Wingdings" pitchFamily="2" charset="2"/>
              <a:buNone/>
            </a:pPr>
            <a:r>
              <a:rPr lang="tr-TR" sz="1200"/>
              <a:t>Yetki</a:t>
            </a:r>
          </a:p>
          <a:p>
            <a:pPr algn="ctr" eaLnBrk="0" hangingPunct="0">
              <a:lnSpc>
                <a:spcPct val="95000"/>
              </a:lnSpc>
              <a:buClr>
                <a:srgbClr val="FF7300"/>
              </a:buClr>
              <a:buFont typeface="Wingdings" pitchFamily="2" charset="2"/>
              <a:buNone/>
            </a:pPr>
            <a:r>
              <a:rPr lang="tr-TR" sz="1200"/>
              <a:t>Devri</a:t>
            </a:r>
          </a:p>
        </p:txBody>
      </p:sp>
    </p:spTree>
    <p:extLst>
      <p:ext uri="{BB962C8B-B14F-4D97-AF65-F5344CB8AC3E}">
        <p14:creationId xmlns:p14="http://schemas.microsoft.com/office/powerpoint/2010/main" val="1900578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İç Kontrole </a:t>
            </a:r>
            <a:r>
              <a:rPr lang="tr-TR" dirty="0" smtClean="0"/>
              <a:t>İlişkin </a:t>
            </a:r>
            <a:r>
              <a:rPr lang="tr-TR" dirty="0"/>
              <a:t>Mevzuat</a:t>
            </a:r>
          </a:p>
        </p:txBody>
      </p:sp>
      <p:sp>
        <p:nvSpPr>
          <p:cNvPr id="3" name="İçerik Yer Tutucusu 2"/>
          <p:cNvSpPr>
            <a:spLocks noGrp="1"/>
          </p:cNvSpPr>
          <p:nvPr>
            <p:ph idx="1"/>
          </p:nvPr>
        </p:nvSpPr>
        <p:spPr>
          <a:xfrm>
            <a:off x="395536" y="2132856"/>
            <a:ext cx="8229600" cy="4389120"/>
          </a:xfrm>
        </p:spPr>
        <p:txBody>
          <a:bodyPr/>
          <a:lstStyle/>
          <a:p>
            <a:r>
              <a:rPr lang="tr-TR" sz="2800" dirty="0">
                <a:latin typeface="Times New Roman" pitchFamily="18" charset="0"/>
                <a:cs typeface="Times New Roman" pitchFamily="18" charset="0"/>
              </a:rPr>
              <a:t>5018 Sayılı Kamu Mali Yönetimi ve Kontrol Kanunu</a:t>
            </a:r>
          </a:p>
          <a:p>
            <a:r>
              <a:rPr lang="tr-TR" sz="2800" dirty="0">
                <a:latin typeface="Times New Roman" pitchFamily="18" charset="0"/>
                <a:cs typeface="Times New Roman" pitchFamily="18" charset="0"/>
              </a:rPr>
              <a:t>İç Kontrol ve Ön Mali Kontrole İlişkin Usul ve Esaslar</a:t>
            </a:r>
          </a:p>
          <a:p>
            <a:r>
              <a:rPr lang="tr-TR" sz="2800" dirty="0">
                <a:latin typeface="Times New Roman" pitchFamily="18" charset="0"/>
                <a:cs typeface="Times New Roman" pitchFamily="18" charset="0"/>
              </a:rPr>
              <a:t>Kamu İç Kontrol </a:t>
            </a:r>
            <a:r>
              <a:rPr lang="tr-TR" sz="2800" dirty="0" smtClean="0">
                <a:latin typeface="Times New Roman" pitchFamily="18" charset="0"/>
                <a:cs typeface="Times New Roman" pitchFamily="18" charset="0"/>
              </a:rPr>
              <a:t>Standartları </a:t>
            </a:r>
            <a:r>
              <a:rPr lang="tr-TR" sz="2800" dirty="0">
                <a:latin typeface="Times New Roman" pitchFamily="18" charset="0"/>
                <a:cs typeface="Times New Roman" pitchFamily="18" charset="0"/>
              </a:rPr>
              <a:t>Tebliği</a:t>
            </a:r>
          </a:p>
          <a:p>
            <a:r>
              <a:rPr lang="tr-TR" sz="2800" dirty="0">
                <a:latin typeface="Times New Roman" pitchFamily="18" charset="0"/>
                <a:cs typeface="Times New Roman" pitchFamily="18" charset="0"/>
              </a:rPr>
              <a:t>Kamu İç Kontrol Standartlarına Uyum Eylem Planı Rehberi</a:t>
            </a:r>
          </a:p>
          <a:p>
            <a:r>
              <a:rPr lang="tr-TR" sz="2800" dirty="0">
                <a:latin typeface="Times New Roman" pitchFamily="18" charset="0"/>
                <a:cs typeface="Times New Roman" pitchFamily="18" charset="0"/>
              </a:rPr>
              <a:t>Kamu İç Kontrol </a:t>
            </a:r>
            <a:r>
              <a:rPr lang="tr-TR" sz="2800" dirty="0" smtClean="0">
                <a:latin typeface="Times New Roman" pitchFamily="18" charset="0"/>
                <a:cs typeface="Times New Roman" pitchFamily="18" charset="0"/>
              </a:rPr>
              <a:t>Rehberi</a:t>
            </a:r>
            <a:endParaRPr lang="tr-TR" sz="2800" dirty="0">
              <a:latin typeface="Times New Roman" pitchFamily="18" charset="0"/>
              <a:cs typeface="Times New Roman" pitchFamily="18" charset="0"/>
            </a:endParaRPr>
          </a:p>
          <a:p>
            <a:endParaRPr lang="tr-TR" dirty="0"/>
          </a:p>
        </p:txBody>
      </p:sp>
      <p:sp>
        <p:nvSpPr>
          <p:cNvPr id="4" name="Slayt Numarası Yer Tutucusu 3"/>
          <p:cNvSpPr>
            <a:spLocks noGrp="1"/>
          </p:cNvSpPr>
          <p:nvPr>
            <p:ph type="sldNum" sz="quarter" idx="12"/>
          </p:nvPr>
        </p:nvSpPr>
        <p:spPr/>
        <p:txBody>
          <a:bodyPr/>
          <a:lstStyle/>
          <a:p>
            <a:fld id="{A52F941D-C4D9-40D8-87D1-106D0E226B56}" type="slidenum">
              <a:rPr lang="tr-TR" smtClean="0"/>
              <a:pPr/>
              <a:t>2</a:t>
            </a:fld>
            <a:endParaRPr lang="tr-TR"/>
          </a:p>
        </p:txBody>
      </p:sp>
    </p:spTree>
    <p:extLst>
      <p:ext uri="{BB962C8B-B14F-4D97-AF65-F5344CB8AC3E}">
        <p14:creationId xmlns:p14="http://schemas.microsoft.com/office/powerpoint/2010/main" val="1949520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764704"/>
            <a:ext cx="5122912" cy="1143000"/>
          </a:xfrm>
        </p:spPr>
        <p:txBody>
          <a:bodyPr>
            <a:noAutofit/>
          </a:bodyPr>
          <a:lstStyle/>
          <a:p>
            <a:pPr algn="ctr"/>
            <a:r>
              <a:rPr lang="tr-TR" sz="4000" b="1" dirty="0">
                <a:latin typeface="Calibri" pitchFamily="34" charset="0"/>
                <a:cs typeface="Arial" pitchFamily="34" charset="0"/>
              </a:rPr>
              <a:t>KONTROL HAYAT </a:t>
            </a:r>
            <a:r>
              <a:rPr lang="tr-TR" sz="4000" b="1" dirty="0" smtClean="0">
                <a:latin typeface="Calibri" pitchFamily="34" charset="0"/>
                <a:cs typeface="Arial" pitchFamily="34" charset="0"/>
              </a:rPr>
              <a:t>KURTARIR</a:t>
            </a:r>
            <a:r>
              <a:rPr lang="tr-TR" sz="4000" b="1" dirty="0">
                <a:latin typeface="Calibri" pitchFamily="34" charset="0"/>
                <a:cs typeface="Arial" pitchFamily="34" charset="0"/>
              </a:rPr>
              <a:t>!</a:t>
            </a:r>
            <a:endParaRPr lang="tr-TR" sz="4000" dirty="0">
              <a:latin typeface="Calibri" pitchFamily="34" charset="0"/>
            </a:endParaRPr>
          </a:p>
        </p:txBody>
      </p:sp>
      <p:sp>
        <p:nvSpPr>
          <p:cNvPr id="3" name="İçerik Yer Tutucusu 2"/>
          <p:cNvSpPr>
            <a:spLocks noGrp="1"/>
          </p:cNvSpPr>
          <p:nvPr>
            <p:ph idx="1"/>
          </p:nvPr>
        </p:nvSpPr>
        <p:spPr>
          <a:xfrm>
            <a:off x="467544" y="2192312"/>
            <a:ext cx="8229600" cy="4401671"/>
          </a:xfrm>
        </p:spPr>
        <p:txBody>
          <a:bodyPr>
            <a:normAutofit fontScale="92500" lnSpcReduction="10000"/>
          </a:bodyPr>
          <a:lstStyle/>
          <a:p>
            <a:pPr>
              <a:defRPr/>
            </a:pPr>
            <a:r>
              <a:rPr lang="tr-TR" sz="2800" b="1" dirty="0">
                <a:latin typeface="Constantia (Gövde)"/>
              </a:rPr>
              <a:t>Bir gazete haberi;</a:t>
            </a:r>
          </a:p>
          <a:p>
            <a:pPr>
              <a:buNone/>
              <a:defRPr/>
            </a:pPr>
            <a:r>
              <a:rPr lang="tr-TR" sz="2800" b="1" dirty="0">
                <a:latin typeface="Constantia (Gövde)"/>
              </a:rPr>
              <a:t>Emniyet kemerini çeşitli gerekçelerle takmayan seyir halindeki </a:t>
            </a:r>
            <a:r>
              <a:rPr lang="tr-TR" sz="2800" b="1" dirty="0" smtClean="0">
                <a:latin typeface="Constantia (Gövde)"/>
              </a:rPr>
              <a:t>sürücü, </a:t>
            </a:r>
            <a:endParaRPr lang="tr-TR" sz="2800" b="1" dirty="0">
              <a:latin typeface="Constantia (Gövde)"/>
            </a:endParaRPr>
          </a:p>
          <a:p>
            <a:pPr>
              <a:buNone/>
              <a:defRPr/>
            </a:pPr>
            <a:r>
              <a:rPr lang="tr-TR" sz="2800" b="1" dirty="0">
                <a:latin typeface="Constantia (Gövde)"/>
              </a:rPr>
              <a:t>Trafik kontrolü sırasında ceza ve uyarılara rağmen tutumunu devam ettirir ve yola devam eder.</a:t>
            </a:r>
          </a:p>
          <a:p>
            <a:pPr>
              <a:buNone/>
              <a:defRPr/>
            </a:pPr>
            <a:r>
              <a:rPr lang="tr-TR" sz="2800" b="1" dirty="0">
                <a:latin typeface="Constantia (Gövde)"/>
              </a:rPr>
              <a:t>Kontrol noktasını geçtikten kısa süre sonra geçirdiği trafik kazasında aracın ön camına çarpma sonucu </a:t>
            </a:r>
            <a:r>
              <a:rPr lang="tr-TR" sz="2800" b="1">
                <a:latin typeface="Constantia (Gövde)"/>
              </a:rPr>
              <a:t>hayatını </a:t>
            </a:r>
            <a:r>
              <a:rPr lang="tr-TR" sz="2800" b="1" smtClean="0">
                <a:latin typeface="Constantia (Gövde)"/>
              </a:rPr>
              <a:t>kaybeder.</a:t>
            </a:r>
            <a:endParaRPr lang="tr-TR" sz="2800" b="1" dirty="0">
              <a:latin typeface="Constantia (Gövde)"/>
            </a:endParaRPr>
          </a:p>
          <a:p>
            <a:pPr>
              <a:buNone/>
              <a:defRPr/>
            </a:pPr>
            <a:r>
              <a:rPr lang="tr-TR" sz="2800" b="1" dirty="0">
                <a:latin typeface="Constantia (Gövde)"/>
              </a:rPr>
              <a:t>Kaza raporu: … Sürücü emniyet kemeri takılı olmadığından dolayı aldığı darbe sonucu hayatını kaybetmiştir… </a:t>
            </a:r>
          </a:p>
        </p:txBody>
      </p:sp>
      <p:sp>
        <p:nvSpPr>
          <p:cNvPr id="4" name="Slayt Numarası Yer Tutucusu 3"/>
          <p:cNvSpPr>
            <a:spLocks noGrp="1"/>
          </p:cNvSpPr>
          <p:nvPr>
            <p:ph type="sldNum" sz="quarter" idx="12"/>
          </p:nvPr>
        </p:nvSpPr>
        <p:spPr/>
        <p:txBody>
          <a:bodyPr/>
          <a:lstStyle/>
          <a:p>
            <a:fld id="{A52F941D-C4D9-40D8-87D1-106D0E226B56}" type="slidenum">
              <a:rPr lang="tr-TR" smtClean="0"/>
              <a:pPr/>
              <a:t>20</a:t>
            </a:fld>
            <a:endParaRPr lang="tr-TR"/>
          </a:p>
        </p:txBody>
      </p:sp>
      <p:pic>
        <p:nvPicPr>
          <p:cNvPr id="5" name="4 Resim" descr="imagesCAEGCLS4.jpg"/>
          <p:cNvPicPr>
            <a:picLocks noChangeAspect="1"/>
          </p:cNvPicPr>
          <p:nvPr/>
        </p:nvPicPr>
        <p:blipFill>
          <a:blip r:embed="rId2" cstate="print"/>
          <a:srcRect/>
          <a:stretch>
            <a:fillRect/>
          </a:stretch>
        </p:blipFill>
        <p:spPr bwMode="auto">
          <a:xfrm>
            <a:off x="6444208" y="849263"/>
            <a:ext cx="1890713" cy="1571625"/>
          </a:xfrm>
          <a:prstGeom prst="rect">
            <a:avLst/>
          </a:prstGeom>
          <a:noFill/>
          <a:ln w="9525">
            <a:noFill/>
            <a:miter lim="800000"/>
            <a:headEnd/>
            <a:tailEnd/>
          </a:ln>
        </p:spPr>
      </p:pic>
    </p:spTree>
    <p:extLst>
      <p:ext uri="{BB962C8B-B14F-4D97-AF65-F5344CB8AC3E}">
        <p14:creationId xmlns:p14="http://schemas.microsoft.com/office/powerpoint/2010/main" val="796060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sz="5400" b="1" dirty="0">
                <a:latin typeface="Calibri" pitchFamily="34" charset="0"/>
              </a:rPr>
              <a:t>İÇ KONTROL</a:t>
            </a:r>
            <a:endParaRPr lang="tr-TR" b="1" dirty="0">
              <a:latin typeface="Calibri" pitchFamily="34" charset="0"/>
            </a:endParaRPr>
          </a:p>
        </p:txBody>
      </p:sp>
      <p:sp>
        <p:nvSpPr>
          <p:cNvPr id="3" name="İçerik Yer Tutucusu 2"/>
          <p:cNvSpPr>
            <a:spLocks noGrp="1"/>
          </p:cNvSpPr>
          <p:nvPr>
            <p:ph idx="1"/>
          </p:nvPr>
        </p:nvSpPr>
        <p:spPr>
          <a:xfrm>
            <a:off x="683568" y="2060848"/>
            <a:ext cx="7797552" cy="4677152"/>
          </a:xfrm>
        </p:spPr>
        <p:txBody>
          <a:bodyPr/>
          <a:lstStyle/>
          <a:p>
            <a:pPr>
              <a:spcBef>
                <a:spcPts val="2200"/>
              </a:spcBef>
              <a:buClrTx/>
              <a:buSzPct val="105000"/>
              <a:buNone/>
              <a:defRPr/>
            </a:pPr>
            <a:r>
              <a:rPr lang="tr-TR" sz="2800" b="1" dirty="0">
                <a:latin typeface="Constantia (Gövde)"/>
                <a:cs typeface="Arial" pitchFamily="34" charset="0"/>
              </a:rPr>
              <a:t>Bu bağlamda iç kontrol;</a:t>
            </a:r>
          </a:p>
          <a:p>
            <a:pPr algn="just">
              <a:spcBef>
                <a:spcPts val="2200"/>
              </a:spcBef>
              <a:buClrTx/>
              <a:buFontTx/>
              <a:buChar char="►"/>
              <a:defRPr/>
            </a:pPr>
            <a:r>
              <a:rPr lang="tr-TR" sz="2800" b="1" dirty="0" smtClean="0">
                <a:solidFill>
                  <a:schemeClr val="accent1"/>
                </a:solidFill>
                <a:latin typeface="Constantia (Gövde)"/>
              </a:rPr>
              <a:t> </a:t>
            </a:r>
            <a:r>
              <a:rPr lang="en-US" sz="2800" b="1" dirty="0" smtClean="0">
                <a:latin typeface="Constantia (Gövde)"/>
              </a:rPr>
              <a:t>Risk </a:t>
            </a:r>
            <a:r>
              <a:rPr lang="en-US" sz="2800" b="1" dirty="0" err="1">
                <a:latin typeface="Constantia (Gövde)"/>
              </a:rPr>
              <a:t>Yönetimi</a:t>
            </a:r>
            <a:r>
              <a:rPr lang="en-US" sz="2800" b="1" dirty="0">
                <a:latin typeface="Constantia (Gövde)"/>
              </a:rPr>
              <a:t> </a:t>
            </a:r>
            <a:r>
              <a:rPr lang="en-US" sz="2800" b="1" dirty="0" err="1">
                <a:latin typeface="Constantia (Gövde)"/>
              </a:rPr>
              <a:t>ile</a:t>
            </a:r>
            <a:r>
              <a:rPr lang="en-US" sz="2800" b="1" dirty="0">
                <a:latin typeface="Constantia (Gövde)"/>
              </a:rPr>
              <a:t> </a:t>
            </a:r>
            <a:r>
              <a:rPr lang="en-US" sz="2800" b="1" dirty="0" err="1">
                <a:latin typeface="Constantia (Gövde)"/>
              </a:rPr>
              <a:t>bütünleşik</a:t>
            </a:r>
            <a:r>
              <a:rPr lang="tr-TR" sz="2800" b="1" dirty="0">
                <a:latin typeface="Constantia (Gövde)"/>
              </a:rPr>
              <a:t> olması </a:t>
            </a:r>
            <a:r>
              <a:rPr lang="en-US" sz="2800" b="1" dirty="0" err="1">
                <a:latin typeface="Constantia (Gövde)"/>
              </a:rPr>
              <a:t>ve</a:t>
            </a:r>
            <a:r>
              <a:rPr lang="en-US" sz="2800" b="1" dirty="0">
                <a:latin typeface="Constantia (Gövde)"/>
              </a:rPr>
              <a:t> </a:t>
            </a:r>
            <a:r>
              <a:rPr lang="tr-TR" sz="2800" b="1" dirty="0" smtClean="0">
                <a:latin typeface="Constantia (Gövde)"/>
              </a:rPr>
              <a:t> </a:t>
            </a:r>
            <a:r>
              <a:rPr lang="en-US" sz="2800" b="1" dirty="0" err="1" smtClean="0">
                <a:latin typeface="Constantia (Gövde)"/>
              </a:rPr>
              <a:t>faaliyetlerin</a:t>
            </a:r>
            <a:r>
              <a:rPr lang="en-US" sz="2800" b="1" dirty="0" smtClean="0">
                <a:latin typeface="Constantia (Gövde)"/>
              </a:rPr>
              <a:t> </a:t>
            </a:r>
            <a:r>
              <a:rPr lang="en-US" sz="2800" b="1" dirty="0" err="1">
                <a:latin typeface="Constantia (Gövde)"/>
              </a:rPr>
              <a:t>etkili</a:t>
            </a:r>
            <a:r>
              <a:rPr lang="en-US" sz="2800" b="1" dirty="0">
                <a:latin typeface="Constantia (Gövde)"/>
              </a:rPr>
              <a:t> </a:t>
            </a:r>
            <a:r>
              <a:rPr lang="en-US" sz="2800" b="1" dirty="0" err="1">
                <a:latin typeface="Constantia (Gövde)"/>
              </a:rPr>
              <a:t>ve</a:t>
            </a:r>
            <a:r>
              <a:rPr lang="en-US" sz="2800" b="1" dirty="0">
                <a:latin typeface="Constantia (Gövde)"/>
              </a:rPr>
              <a:t> </a:t>
            </a:r>
            <a:r>
              <a:rPr lang="en-US" sz="2800" b="1" dirty="0" err="1">
                <a:latin typeface="Constantia (Gövde)"/>
              </a:rPr>
              <a:t>yeterli</a:t>
            </a:r>
            <a:r>
              <a:rPr lang="en-US" sz="2800" b="1" dirty="0">
                <a:latin typeface="Constantia (Gövde)"/>
              </a:rPr>
              <a:t> </a:t>
            </a:r>
            <a:r>
              <a:rPr lang="en-US" sz="2800" b="1" dirty="0" err="1">
                <a:latin typeface="Constantia (Gövde)"/>
              </a:rPr>
              <a:t>olarak</a:t>
            </a:r>
            <a:r>
              <a:rPr lang="en-US" sz="2800" b="1" dirty="0">
                <a:latin typeface="Constantia (Gövde)"/>
              </a:rPr>
              <a:t> </a:t>
            </a:r>
            <a:r>
              <a:rPr lang="en-US" sz="2800" b="1" dirty="0" err="1">
                <a:latin typeface="Constantia (Gövde)"/>
              </a:rPr>
              <a:t>sonuçlanmasında</a:t>
            </a:r>
            <a:r>
              <a:rPr lang="en-US" sz="2800" b="1" dirty="0">
                <a:latin typeface="Constantia (Gövde)"/>
              </a:rPr>
              <a:t> </a:t>
            </a:r>
            <a:r>
              <a:rPr lang="en-US" sz="2800" b="1" dirty="0" err="1">
                <a:latin typeface="Constantia (Gövde)"/>
              </a:rPr>
              <a:t>çeşitli</a:t>
            </a:r>
            <a:r>
              <a:rPr lang="en-US" sz="2800" b="1" dirty="0">
                <a:latin typeface="Constantia (Gövde)"/>
              </a:rPr>
              <a:t> </a:t>
            </a:r>
            <a:r>
              <a:rPr lang="en-US" sz="2800" b="1" dirty="0" err="1">
                <a:latin typeface="Constantia (Gövde)"/>
              </a:rPr>
              <a:t>risklere</a:t>
            </a:r>
            <a:r>
              <a:rPr lang="en-US" sz="2800" b="1" dirty="0">
                <a:latin typeface="Constantia (Gövde)"/>
              </a:rPr>
              <a:t> </a:t>
            </a:r>
            <a:r>
              <a:rPr lang="en-US" sz="2800" b="1" dirty="0" err="1">
                <a:latin typeface="Constantia (Gövde)"/>
              </a:rPr>
              <a:t>cevap</a:t>
            </a:r>
            <a:r>
              <a:rPr lang="en-US" sz="2800" b="1" dirty="0">
                <a:latin typeface="Constantia (Gövde)"/>
              </a:rPr>
              <a:t> </a:t>
            </a:r>
            <a:r>
              <a:rPr lang="en-US" sz="2800" b="1" dirty="0" err="1">
                <a:latin typeface="Constantia (Gövde)"/>
              </a:rPr>
              <a:t>ver</a:t>
            </a:r>
            <a:r>
              <a:rPr lang="tr-TR" sz="2800" b="1" dirty="0">
                <a:latin typeface="Constantia (Gövde)"/>
              </a:rPr>
              <a:t>ilmesine</a:t>
            </a:r>
            <a:r>
              <a:rPr lang="en-US" sz="2800" b="1" dirty="0">
                <a:latin typeface="Constantia (Gövde)"/>
              </a:rPr>
              <a:t> </a:t>
            </a:r>
            <a:r>
              <a:rPr lang="en-US" sz="2800" b="1" dirty="0" err="1">
                <a:latin typeface="Constantia (Gövde)"/>
              </a:rPr>
              <a:t>imkan</a:t>
            </a:r>
            <a:r>
              <a:rPr lang="en-US" sz="2800" b="1" dirty="0">
                <a:latin typeface="Constantia (Gövde)"/>
              </a:rPr>
              <a:t> </a:t>
            </a:r>
            <a:r>
              <a:rPr lang="en-US" sz="2800" b="1" dirty="0" err="1" smtClean="0">
                <a:latin typeface="Constantia (Gövde)"/>
              </a:rPr>
              <a:t>sağla</a:t>
            </a:r>
            <a:r>
              <a:rPr lang="tr-TR" sz="2800" b="1" dirty="0" smtClean="0">
                <a:latin typeface="Constantia (Gövde)"/>
              </a:rPr>
              <a:t>r,</a:t>
            </a:r>
            <a:endParaRPr lang="tr-TR" sz="2800" b="1" dirty="0">
              <a:solidFill>
                <a:schemeClr val="accent1"/>
              </a:solidFill>
              <a:latin typeface="Constantia (Gövde)"/>
            </a:endParaRPr>
          </a:p>
          <a:p>
            <a:pPr algn="just">
              <a:spcBef>
                <a:spcPts val="2200"/>
              </a:spcBef>
              <a:buClrTx/>
              <a:buFontTx/>
              <a:buChar char="►"/>
              <a:defRPr/>
            </a:pPr>
            <a:r>
              <a:rPr lang="tr-TR" sz="2800" b="1" dirty="0" smtClean="0">
                <a:solidFill>
                  <a:schemeClr val="accent1"/>
                </a:solidFill>
                <a:latin typeface="Constantia (Gövde)"/>
              </a:rPr>
              <a:t> </a:t>
            </a:r>
            <a:r>
              <a:rPr lang="tr-TR" sz="2800" b="1" dirty="0" smtClean="0">
                <a:latin typeface="Constantia (Gövde)"/>
              </a:rPr>
              <a:t>Yapısal </a:t>
            </a:r>
            <a:r>
              <a:rPr lang="tr-TR" sz="2800" b="1" dirty="0">
                <a:latin typeface="Constantia (Gövde)"/>
              </a:rPr>
              <a:t>ve işlevsel etkinliği ile makul </a:t>
            </a:r>
            <a:r>
              <a:rPr lang="tr-TR" sz="2800" b="1" dirty="0" smtClean="0">
                <a:latin typeface="Constantia (Gövde)"/>
              </a:rPr>
              <a:t> güvenceyi  sağlar,</a:t>
            </a:r>
            <a:endParaRPr lang="tr-TR" sz="2800" b="1" dirty="0">
              <a:latin typeface="Constantia (Gövde)"/>
            </a:endParaRPr>
          </a:p>
          <a:p>
            <a:pPr algn="just">
              <a:spcBef>
                <a:spcPts val="2200"/>
              </a:spcBef>
              <a:buClrTx/>
              <a:buFontTx/>
              <a:buChar char="►"/>
              <a:defRPr/>
            </a:pPr>
            <a:r>
              <a:rPr lang="tr-TR" sz="2800" b="1" dirty="0" smtClean="0">
                <a:solidFill>
                  <a:schemeClr val="accent1"/>
                </a:solidFill>
                <a:latin typeface="Constantia (Gövde)"/>
              </a:rPr>
              <a:t> </a:t>
            </a:r>
            <a:r>
              <a:rPr lang="tr-TR" sz="2800" b="1" dirty="0" smtClean="0">
                <a:latin typeface="Constantia (Gövde)"/>
              </a:rPr>
              <a:t>Yön belirleyicidir,</a:t>
            </a:r>
            <a:endParaRPr lang="tr-TR" sz="2800" b="1" dirty="0">
              <a:latin typeface="Constantia (Gövde)"/>
            </a:endParaRPr>
          </a:p>
          <a:p>
            <a:endParaRPr lang="tr-TR" dirty="0"/>
          </a:p>
        </p:txBody>
      </p:sp>
      <p:sp>
        <p:nvSpPr>
          <p:cNvPr id="4" name="Slayt Numarası Yer Tutucusu 3"/>
          <p:cNvSpPr>
            <a:spLocks noGrp="1"/>
          </p:cNvSpPr>
          <p:nvPr>
            <p:ph type="sldNum" sz="quarter" idx="12"/>
          </p:nvPr>
        </p:nvSpPr>
        <p:spPr/>
        <p:txBody>
          <a:bodyPr/>
          <a:lstStyle/>
          <a:p>
            <a:fld id="{A52F941D-C4D9-40D8-87D1-106D0E226B56}" type="slidenum">
              <a:rPr lang="tr-TR" smtClean="0"/>
              <a:pPr/>
              <a:t>21</a:t>
            </a:fld>
            <a:endParaRPr lang="tr-TR"/>
          </a:p>
        </p:txBody>
      </p:sp>
    </p:spTree>
    <p:extLst>
      <p:ext uri="{BB962C8B-B14F-4D97-AF65-F5344CB8AC3E}">
        <p14:creationId xmlns:p14="http://schemas.microsoft.com/office/powerpoint/2010/main" val="4277974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1140736"/>
          </a:xfrm>
        </p:spPr>
        <p:txBody>
          <a:bodyPr/>
          <a:lstStyle/>
          <a:p>
            <a:pPr algn="ctr"/>
            <a:r>
              <a:rPr lang="tr-TR" sz="4800" b="1" dirty="0">
                <a:latin typeface="Calibri" pitchFamily="34" charset="0"/>
              </a:rPr>
              <a:t>İÇ KONTROL</a:t>
            </a:r>
            <a:endParaRPr lang="tr-TR" dirty="0"/>
          </a:p>
        </p:txBody>
      </p:sp>
      <p:sp>
        <p:nvSpPr>
          <p:cNvPr id="4" name="Slayt Numarası Yer Tutucusu 3"/>
          <p:cNvSpPr>
            <a:spLocks noGrp="1"/>
          </p:cNvSpPr>
          <p:nvPr>
            <p:ph type="sldNum" sz="quarter" idx="12"/>
          </p:nvPr>
        </p:nvSpPr>
        <p:spPr/>
        <p:txBody>
          <a:bodyPr/>
          <a:lstStyle/>
          <a:p>
            <a:fld id="{A52F941D-C4D9-40D8-87D1-106D0E226B56}" type="slidenum">
              <a:rPr lang="tr-TR" smtClean="0"/>
              <a:pPr/>
              <a:t>22</a:t>
            </a:fld>
            <a:endParaRPr lang="tr-TR"/>
          </a:p>
        </p:txBody>
      </p:sp>
      <p:sp>
        <p:nvSpPr>
          <p:cNvPr id="3" name="İçerik Yer Tutucusu 2"/>
          <p:cNvSpPr>
            <a:spLocks noGrp="1"/>
          </p:cNvSpPr>
          <p:nvPr>
            <p:ph idx="1"/>
          </p:nvPr>
        </p:nvSpPr>
        <p:spPr>
          <a:xfrm>
            <a:off x="457200" y="2348880"/>
            <a:ext cx="8229600" cy="3975720"/>
          </a:xfrm>
        </p:spPr>
        <p:txBody>
          <a:bodyPr/>
          <a:lstStyle/>
          <a:p>
            <a:pPr>
              <a:lnSpc>
                <a:spcPct val="90000"/>
              </a:lnSpc>
              <a:spcBef>
                <a:spcPts val="2500"/>
              </a:spcBef>
              <a:buFont typeface="Arial" pitchFamily="34" charset="0"/>
              <a:buChar char="►"/>
              <a:defRPr/>
            </a:pPr>
            <a:r>
              <a:rPr lang="tr-TR" sz="2800" b="1" dirty="0">
                <a:latin typeface="Constantia (Gövde)"/>
                <a:cs typeface="Arial" pitchFamily="34" charset="0"/>
              </a:rPr>
              <a:t>Fayda-maliyet/süreç-sonuç  </a:t>
            </a:r>
            <a:r>
              <a:rPr lang="tr-TR" sz="2800" b="1" dirty="0" smtClean="0">
                <a:latin typeface="Constantia (Gövde)"/>
                <a:cs typeface="Arial" pitchFamily="34" charset="0"/>
              </a:rPr>
              <a:t>ilişkisine </a:t>
            </a:r>
            <a:r>
              <a:rPr lang="tr-TR" sz="2800" b="1" dirty="0">
                <a:latin typeface="Constantia (Gövde)"/>
                <a:cs typeface="Arial" pitchFamily="34" charset="0"/>
              </a:rPr>
              <a:t>dayalı kontrol mekanizmalarını </a:t>
            </a:r>
            <a:r>
              <a:rPr lang="tr-TR" sz="2800" b="1" dirty="0" smtClean="0">
                <a:latin typeface="Constantia (Gövde)"/>
                <a:cs typeface="Arial" pitchFamily="34" charset="0"/>
              </a:rPr>
              <a:t>harekete geçirir,</a:t>
            </a:r>
            <a:endParaRPr lang="tr-TR" sz="2800" b="1" dirty="0">
              <a:latin typeface="Constantia (Gövde)"/>
              <a:cs typeface="Arial" pitchFamily="34" charset="0"/>
            </a:endParaRPr>
          </a:p>
          <a:p>
            <a:pPr>
              <a:spcBef>
                <a:spcPts val="2500"/>
              </a:spcBef>
              <a:buFont typeface="Arial" pitchFamily="34" charset="0"/>
              <a:buChar char="►"/>
              <a:defRPr/>
            </a:pPr>
            <a:r>
              <a:rPr lang="tr-TR" sz="2800" b="1" dirty="0">
                <a:latin typeface="Constantia (Gövde)"/>
                <a:cs typeface="Arial" pitchFamily="34" charset="0"/>
              </a:rPr>
              <a:t>Standartlaşmış süreçler yardımı ile operasyonların etkinliğini ve verimliliğini </a:t>
            </a:r>
            <a:r>
              <a:rPr lang="tr-TR" sz="2800" b="1" dirty="0" smtClean="0">
                <a:latin typeface="Constantia (Gövde)"/>
                <a:cs typeface="Arial" pitchFamily="34" charset="0"/>
              </a:rPr>
              <a:t>artırır,</a:t>
            </a:r>
            <a:endParaRPr lang="tr-TR" sz="2800" b="1" dirty="0">
              <a:latin typeface="Constantia (Gövde)"/>
              <a:cs typeface="Arial" pitchFamily="34" charset="0"/>
            </a:endParaRPr>
          </a:p>
          <a:p>
            <a:pPr>
              <a:lnSpc>
                <a:spcPct val="90000"/>
              </a:lnSpc>
              <a:spcBef>
                <a:spcPts val="2500"/>
              </a:spcBef>
              <a:buFontTx/>
              <a:buChar char="►"/>
              <a:defRPr/>
            </a:pPr>
            <a:r>
              <a:rPr lang="tr-TR" sz="2800" b="1" dirty="0">
                <a:latin typeface="Constantia (Gövde)"/>
              </a:rPr>
              <a:t>Farklı bakış açıları ile objektif gerçeklere </a:t>
            </a:r>
            <a:r>
              <a:rPr lang="tr-TR" sz="2800" b="1" dirty="0" smtClean="0">
                <a:latin typeface="Constantia (Gövde)"/>
              </a:rPr>
              <a:t>ulaşılmasını sağlar,</a:t>
            </a:r>
            <a:endParaRPr lang="tr-TR" sz="2800" b="1" dirty="0">
              <a:latin typeface="Constantia (Gövde)"/>
            </a:endParaRPr>
          </a:p>
          <a:p>
            <a:pPr marL="0" indent="0">
              <a:buNone/>
            </a:pPr>
            <a:endParaRPr lang="tr-TR" dirty="0"/>
          </a:p>
        </p:txBody>
      </p:sp>
    </p:spTree>
    <p:extLst>
      <p:ext uri="{BB962C8B-B14F-4D97-AF65-F5344CB8AC3E}">
        <p14:creationId xmlns:p14="http://schemas.microsoft.com/office/powerpoint/2010/main" val="3461275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5400" b="1" dirty="0">
                <a:latin typeface="Calibri" pitchFamily="34" charset="0"/>
              </a:rPr>
              <a:t>İÇ KONTROL</a:t>
            </a:r>
            <a:endParaRPr lang="tr-TR" dirty="0"/>
          </a:p>
        </p:txBody>
      </p:sp>
      <p:sp>
        <p:nvSpPr>
          <p:cNvPr id="3" name="İçerik Yer Tutucusu 2"/>
          <p:cNvSpPr>
            <a:spLocks noGrp="1"/>
          </p:cNvSpPr>
          <p:nvPr>
            <p:ph idx="1"/>
          </p:nvPr>
        </p:nvSpPr>
        <p:spPr>
          <a:xfrm>
            <a:off x="467544" y="2204864"/>
            <a:ext cx="8229600" cy="4389120"/>
          </a:xfrm>
        </p:spPr>
        <p:txBody>
          <a:bodyPr>
            <a:normAutofit fontScale="92500" lnSpcReduction="20000"/>
          </a:bodyPr>
          <a:lstStyle/>
          <a:p>
            <a:pPr>
              <a:spcBef>
                <a:spcPts val="1200"/>
              </a:spcBef>
              <a:spcAft>
                <a:spcPts val="1200"/>
              </a:spcAft>
              <a:buFontTx/>
              <a:buChar char="►"/>
              <a:defRPr/>
            </a:pPr>
            <a:r>
              <a:rPr lang="tr-TR" sz="2800" b="1" dirty="0">
                <a:latin typeface="Constantia (Gövde)"/>
              </a:rPr>
              <a:t>Kişi odaklı anlayıştan kurumsal odaklı anlayışa </a:t>
            </a:r>
            <a:r>
              <a:rPr lang="tr-TR" sz="2800" b="1" dirty="0" smtClean="0">
                <a:latin typeface="Constantia (Gövde)"/>
              </a:rPr>
              <a:t>geçilmesini sağlar,</a:t>
            </a:r>
            <a:endParaRPr lang="tr-TR" sz="2800" b="1" dirty="0">
              <a:latin typeface="Constantia (Gövde)"/>
            </a:endParaRPr>
          </a:p>
          <a:p>
            <a:pPr>
              <a:spcBef>
                <a:spcPts val="1200"/>
              </a:spcBef>
              <a:spcAft>
                <a:spcPts val="1200"/>
              </a:spcAft>
              <a:buFontTx/>
              <a:buChar char="►"/>
              <a:defRPr/>
            </a:pPr>
            <a:r>
              <a:rPr lang="tr-TR" sz="2800" b="1" dirty="0">
                <a:latin typeface="Constantia (Gövde)"/>
                <a:cs typeface="Times New Roman" pitchFamily="18" charset="0"/>
              </a:rPr>
              <a:t>Etkin bir yönetim sistemi </a:t>
            </a:r>
            <a:r>
              <a:rPr lang="tr-TR" sz="2800" b="1" dirty="0" smtClean="0">
                <a:latin typeface="Constantia (Gövde)"/>
                <a:cs typeface="Times New Roman" pitchFamily="18" charset="0"/>
              </a:rPr>
              <a:t>kurularak </a:t>
            </a:r>
            <a:r>
              <a:rPr lang="tr-TR" sz="2800" b="1" dirty="0">
                <a:latin typeface="Constantia (Gövde)"/>
                <a:cs typeface="Times New Roman" pitchFamily="18" charset="0"/>
              </a:rPr>
              <a:t>uygun basamakların ve süreçlerin </a:t>
            </a:r>
            <a:r>
              <a:rPr lang="tr-TR" sz="2800" b="1" dirty="0" smtClean="0">
                <a:latin typeface="Constantia (Gövde)"/>
                <a:cs typeface="Times New Roman" pitchFamily="18" charset="0"/>
              </a:rPr>
              <a:t>oluşturulmasını sağlar,</a:t>
            </a:r>
            <a:endParaRPr lang="tr-TR" sz="2800" b="1" dirty="0">
              <a:latin typeface="Constantia (Gövde)"/>
              <a:cs typeface="Times New Roman" pitchFamily="18" charset="0"/>
            </a:endParaRPr>
          </a:p>
          <a:p>
            <a:pPr>
              <a:spcBef>
                <a:spcPts val="1200"/>
              </a:spcBef>
              <a:spcAft>
                <a:spcPts val="1200"/>
              </a:spcAft>
              <a:buFontTx/>
              <a:buChar char="►"/>
              <a:defRPr/>
            </a:pPr>
            <a:r>
              <a:rPr lang="tr-TR" sz="2800" b="1" dirty="0">
                <a:latin typeface="Constantia (Gövde)"/>
              </a:rPr>
              <a:t>Hata ve usulsüzlükleri azaltarak yada engelleyerek </a:t>
            </a:r>
            <a:r>
              <a:rPr lang="tr-TR" sz="2800" b="1" dirty="0" smtClean="0">
                <a:latin typeface="Constantia (Gövde)"/>
              </a:rPr>
              <a:t>kurumsal yönetimi kolaylaştırır,</a:t>
            </a:r>
            <a:endParaRPr lang="tr-TR" sz="2800" b="1" dirty="0">
              <a:latin typeface="Constantia (Gövde)"/>
            </a:endParaRPr>
          </a:p>
          <a:p>
            <a:pPr>
              <a:spcBef>
                <a:spcPts val="1200"/>
              </a:spcBef>
              <a:spcAft>
                <a:spcPts val="1200"/>
              </a:spcAft>
              <a:buFontTx/>
              <a:buChar char="►"/>
              <a:defRPr/>
            </a:pPr>
            <a:r>
              <a:rPr lang="tr-TR" sz="2800" b="1" dirty="0">
                <a:latin typeface="Constantia (Gövde)"/>
              </a:rPr>
              <a:t>Kuruma ilişkin her türlü bilginin paylaşımını sağlayarak hiyerarşik yetkide </a:t>
            </a:r>
            <a:r>
              <a:rPr lang="tr-TR" sz="2800" b="1" dirty="0" smtClean="0">
                <a:latin typeface="Constantia (Gövde)"/>
              </a:rPr>
              <a:t>iletişim </a:t>
            </a:r>
            <a:r>
              <a:rPr lang="tr-TR" sz="2800" b="1" dirty="0">
                <a:latin typeface="Constantia (Gövde)"/>
              </a:rPr>
              <a:t>kanallarının  </a:t>
            </a:r>
            <a:r>
              <a:rPr lang="tr-TR" sz="2800" b="1" dirty="0" smtClean="0">
                <a:latin typeface="Constantia (Gövde)"/>
              </a:rPr>
              <a:t>oluşturulmasını sağlar.</a:t>
            </a:r>
            <a:endParaRPr lang="tr-TR" sz="2800" b="1" dirty="0">
              <a:latin typeface="Constantia (Gövde)"/>
            </a:endParaRPr>
          </a:p>
          <a:p>
            <a:endParaRPr lang="tr-TR" dirty="0"/>
          </a:p>
        </p:txBody>
      </p:sp>
      <p:sp>
        <p:nvSpPr>
          <p:cNvPr id="4" name="Slayt Numarası Yer Tutucusu 3"/>
          <p:cNvSpPr>
            <a:spLocks noGrp="1"/>
          </p:cNvSpPr>
          <p:nvPr>
            <p:ph type="sldNum" sz="quarter" idx="12"/>
          </p:nvPr>
        </p:nvSpPr>
        <p:spPr/>
        <p:txBody>
          <a:bodyPr/>
          <a:lstStyle/>
          <a:p>
            <a:fld id="{A52F941D-C4D9-40D8-87D1-106D0E226B56}" type="slidenum">
              <a:rPr lang="tr-TR" smtClean="0"/>
              <a:pPr/>
              <a:t>23</a:t>
            </a:fld>
            <a:endParaRPr lang="tr-TR"/>
          </a:p>
        </p:txBody>
      </p:sp>
    </p:spTree>
    <p:extLst>
      <p:ext uri="{BB962C8B-B14F-4D97-AF65-F5344CB8AC3E}">
        <p14:creationId xmlns:p14="http://schemas.microsoft.com/office/powerpoint/2010/main" val="1678394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sz="4800" b="1" dirty="0">
                <a:latin typeface="Calibri" pitchFamily="34" charset="0"/>
              </a:rPr>
              <a:t>İÇ KONTROL</a:t>
            </a:r>
            <a:endParaRPr lang="tr-TR" dirty="0"/>
          </a:p>
        </p:txBody>
      </p:sp>
      <p:sp>
        <p:nvSpPr>
          <p:cNvPr id="3" name="İçerik Yer Tutucusu 2"/>
          <p:cNvSpPr>
            <a:spLocks noGrp="1"/>
          </p:cNvSpPr>
          <p:nvPr>
            <p:ph idx="1"/>
          </p:nvPr>
        </p:nvSpPr>
        <p:spPr>
          <a:xfrm>
            <a:off x="467544" y="2060848"/>
            <a:ext cx="8229600" cy="4389120"/>
          </a:xfrm>
        </p:spPr>
        <p:txBody>
          <a:bodyPr>
            <a:normAutofit fontScale="92500" lnSpcReduction="20000"/>
          </a:bodyPr>
          <a:lstStyle/>
          <a:p>
            <a:pPr>
              <a:buFontTx/>
              <a:buChar char="►"/>
              <a:defRPr/>
            </a:pPr>
            <a:r>
              <a:rPr lang="tr-TR" sz="2500" b="1" dirty="0">
                <a:latin typeface="Constantia (Gövde)"/>
              </a:rPr>
              <a:t>İç Kontrolü Çocuğun Gelişimi ile Benzeştirirsek;</a:t>
            </a:r>
          </a:p>
          <a:p>
            <a:pPr algn="just">
              <a:spcBef>
                <a:spcPts val="1300"/>
              </a:spcBef>
              <a:buFont typeface="Wingdings" pitchFamily="2" charset="2"/>
              <a:buChar char="v"/>
              <a:defRPr/>
            </a:pPr>
            <a:r>
              <a:rPr lang="tr-TR" sz="2500" b="1" dirty="0">
                <a:latin typeface="Constantia (Gövde)"/>
              </a:rPr>
              <a:t>Çocuk, ilk eğitimini </a:t>
            </a:r>
            <a:r>
              <a:rPr lang="tr-TR" sz="2500" b="1" dirty="0" smtClean="0">
                <a:latin typeface="Constantia (Gövde)"/>
              </a:rPr>
              <a:t>aileden </a:t>
            </a:r>
            <a:r>
              <a:rPr lang="tr-TR" sz="2500" b="1" dirty="0">
                <a:latin typeface="Constantia (Gövde)"/>
              </a:rPr>
              <a:t>daha sonra çevreden alır. Ebeveynler çocuğa sağlıklı gelişim ortamı sunabilmek için gerekli </a:t>
            </a:r>
            <a:r>
              <a:rPr lang="tr-TR" sz="2500" b="1" dirty="0" smtClean="0">
                <a:latin typeface="Constantia (Gövde)"/>
              </a:rPr>
              <a:t>tüm seçenekleri değerlendirerek bunlar içerisinden en uygun gördüklerini tercih ederler. Bunu iç kontrol bileşenleri ile eşleştirirsek;</a:t>
            </a:r>
            <a:endParaRPr lang="tr-TR" sz="2500" b="1" dirty="0">
              <a:latin typeface="Constantia (Gövde)"/>
            </a:endParaRPr>
          </a:p>
          <a:p>
            <a:pPr lvl="1">
              <a:spcBef>
                <a:spcPts val="1300"/>
              </a:spcBef>
              <a:buFont typeface="Wingdings" pitchFamily="2" charset="2"/>
              <a:buChar char="ü"/>
              <a:defRPr/>
            </a:pPr>
            <a:r>
              <a:rPr lang="tr-TR" b="1" dirty="0">
                <a:latin typeface="Constantia (Gövde)"/>
              </a:rPr>
              <a:t>Okulun seçimi (Kontrol Ortamı)</a:t>
            </a:r>
          </a:p>
          <a:p>
            <a:pPr lvl="1">
              <a:spcBef>
                <a:spcPts val="1300"/>
              </a:spcBef>
              <a:buFont typeface="Wingdings" pitchFamily="2" charset="2"/>
              <a:buChar char="ü"/>
              <a:defRPr/>
            </a:pPr>
            <a:r>
              <a:rPr lang="tr-TR" b="1" dirty="0">
                <a:latin typeface="Constantia (Gövde)"/>
              </a:rPr>
              <a:t>Okula Ulaşım </a:t>
            </a:r>
            <a:r>
              <a:rPr lang="tr-TR" b="1" dirty="0" smtClean="0">
                <a:latin typeface="Constantia (Gövde)"/>
              </a:rPr>
              <a:t>(Risk</a:t>
            </a:r>
            <a:r>
              <a:rPr lang="tr-TR" b="1" dirty="0">
                <a:latin typeface="Constantia (Gövde)"/>
              </a:rPr>
              <a:t>)</a:t>
            </a:r>
          </a:p>
          <a:p>
            <a:pPr lvl="1">
              <a:spcBef>
                <a:spcPts val="1300"/>
              </a:spcBef>
              <a:buFont typeface="Wingdings" pitchFamily="2" charset="2"/>
              <a:buChar char="ü"/>
              <a:defRPr/>
            </a:pPr>
            <a:r>
              <a:rPr lang="tr-TR" b="1" dirty="0">
                <a:latin typeface="Constantia (Gövde)"/>
              </a:rPr>
              <a:t>Öğretmen Seçimi (Kontrol Faaliyeti)</a:t>
            </a:r>
          </a:p>
          <a:p>
            <a:pPr lvl="1">
              <a:spcBef>
                <a:spcPts val="1300"/>
              </a:spcBef>
              <a:buFont typeface="Wingdings" pitchFamily="2" charset="2"/>
              <a:buChar char="ü"/>
              <a:defRPr/>
            </a:pPr>
            <a:r>
              <a:rPr lang="tr-TR" b="1" dirty="0">
                <a:latin typeface="Constantia (Gövde)"/>
              </a:rPr>
              <a:t>Öğretmen-Veli İlişkisi (Bilgi İletişim)</a:t>
            </a:r>
          </a:p>
          <a:p>
            <a:pPr lvl="1">
              <a:spcBef>
                <a:spcPts val="1300"/>
              </a:spcBef>
              <a:buFont typeface="Wingdings" pitchFamily="2" charset="2"/>
              <a:buChar char="ü"/>
              <a:defRPr/>
            </a:pPr>
            <a:r>
              <a:rPr lang="tr-TR" b="1" dirty="0">
                <a:latin typeface="Constantia (Gövde)"/>
              </a:rPr>
              <a:t>Okulun Başarısı </a:t>
            </a:r>
            <a:r>
              <a:rPr lang="tr-TR" b="1" dirty="0" smtClean="0">
                <a:latin typeface="Constantia (Gövde)"/>
              </a:rPr>
              <a:t>(İzleme</a:t>
            </a:r>
            <a:r>
              <a:rPr lang="tr-TR" b="1" dirty="0">
                <a:latin typeface="Constantia (Gövde)"/>
              </a:rPr>
              <a:t>)</a:t>
            </a:r>
          </a:p>
        </p:txBody>
      </p:sp>
      <p:sp>
        <p:nvSpPr>
          <p:cNvPr id="4" name="Slayt Numarası Yer Tutucusu 3"/>
          <p:cNvSpPr>
            <a:spLocks noGrp="1"/>
          </p:cNvSpPr>
          <p:nvPr>
            <p:ph type="sldNum" sz="quarter" idx="12"/>
          </p:nvPr>
        </p:nvSpPr>
        <p:spPr/>
        <p:txBody>
          <a:bodyPr/>
          <a:lstStyle/>
          <a:p>
            <a:fld id="{A52F941D-C4D9-40D8-87D1-106D0E226B56}" type="slidenum">
              <a:rPr lang="tr-TR" smtClean="0"/>
              <a:pPr/>
              <a:t>24</a:t>
            </a:fld>
            <a:endParaRPr lang="tr-TR"/>
          </a:p>
        </p:txBody>
      </p:sp>
    </p:spTree>
    <p:extLst>
      <p:ext uri="{BB962C8B-B14F-4D97-AF65-F5344CB8AC3E}">
        <p14:creationId xmlns:p14="http://schemas.microsoft.com/office/powerpoint/2010/main" val="3229439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052736"/>
            <a:ext cx="8229600" cy="936104"/>
          </a:xfrm>
        </p:spPr>
        <p:txBody>
          <a:bodyPr>
            <a:noAutofit/>
          </a:bodyPr>
          <a:lstStyle/>
          <a:p>
            <a:pPr algn="ctr"/>
            <a:r>
              <a:rPr lang="tr-TR" sz="2800" b="1" dirty="0" smtClean="0">
                <a:latin typeface="Comic Sans MS" pitchFamily="66" charset="0"/>
              </a:rPr>
              <a:t>İÇ </a:t>
            </a:r>
            <a:r>
              <a:rPr lang="tr-TR" sz="2800" b="1" dirty="0">
                <a:latin typeface="Comic Sans MS" pitchFamily="66" charset="0"/>
              </a:rPr>
              <a:t>KONTROL KAPSAMINDA    BELİRLEYECEĞİMİZ </a:t>
            </a:r>
            <a:r>
              <a:rPr lang="tr-TR" sz="2800" b="1" dirty="0" smtClean="0">
                <a:latin typeface="Comic Sans MS" pitchFamily="66" charset="0"/>
              </a:rPr>
              <a:t>YOL HARİTASI İLE;</a:t>
            </a:r>
            <a:endParaRPr lang="tr-TR" sz="2800" dirty="0"/>
          </a:p>
        </p:txBody>
      </p:sp>
      <p:sp>
        <p:nvSpPr>
          <p:cNvPr id="4" name="Slayt Numarası Yer Tutucusu 3"/>
          <p:cNvSpPr>
            <a:spLocks noGrp="1"/>
          </p:cNvSpPr>
          <p:nvPr>
            <p:ph type="sldNum" sz="quarter" idx="12"/>
          </p:nvPr>
        </p:nvSpPr>
        <p:spPr/>
        <p:txBody>
          <a:bodyPr/>
          <a:lstStyle/>
          <a:p>
            <a:fld id="{A52F941D-C4D9-40D8-87D1-106D0E226B56}" type="slidenum">
              <a:rPr lang="tr-TR" smtClean="0"/>
              <a:pPr/>
              <a:t>25</a:t>
            </a:fld>
            <a:endParaRPr lang="tr-TR"/>
          </a:p>
        </p:txBody>
      </p:sp>
      <p:sp>
        <p:nvSpPr>
          <p:cNvPr id="5" name="İçerik Yer Tutucusu 4"/>
          <p:cNvSpPr>
            <a:spLocks noGrp="1"/>
          </p:cNvSpPr>
          <p:nvPr>
            <p:ph idx="1"/>
          </p:nvPr>
        </p:nvSpPr>
        <p:spPr>
          <a:xfrm>
            <a:off x="251520" y="2492896"/>
            <a:ext cx="8229600" cy="4173096"/>
          </a:xfrm>
        </p:spPr>
        <p:txBody>
          <a:bodyPr>
            <a:normAutofit/>
          </a:bodyPr>
          <a:lstStyle/>
          <a:p>
            <a:pPr>
              <a:defRPr/>
            </a:pPr>
            <a:r>
              <a:rPr lang="tr-TR" sz="2400" b="1" dirty="0" smtClean="0">
                <a:latin typeface="Comic Sans MS" pitchFamily="66" charset="0"/>
              </a:rPr>
              <a:t>GÜÇLÜ </a:t>
            </a:r>
            <a:r>
              <a:rPr lang="tr-TR" sz="2400" b="1" dirty="0">
                <a:latin typeface="Comic Sans MS" pitchFamily="66" charset="0"/>
              </a:rPr>
              <a:t>BİR STRATEJİYE SAHİBİZ </a:t>
            </a:r>
          </a:p>
          <a:p>
            <a:pPr marL="0" indent="0">
              <a:buNone/>
              <a:defRPr/>
            </a:pPr>
            <a:r>
              <a:rPr lang="tr-TR" sz="2400" b="1" dirty="0" smtClean="0">
                <a:latin typeface="Comic Sans MS" pitchFamily="66" charset="0"/>
              </a:rPr>
              <a:t>  </a:t>
            </a:r>
            <a:r>
              <a:rPr lang="tr-TR" sz="2400" b="1" dirty="0">
                <a:latin typeface="Comic Sans MS" pitchFamily="66" charset="0"/>
              </a:rPr>
              <a:t>ve YÖNÜMÜZÜ </a:t>
            </a:r>
            <a:r>
              <a:rPr lang="tr-TR" sz="2400" b="1" dirty="0" smtClean="0">
                <a:latin typeface="Comic Sans MS" pitchFamily="66" charset="0"/>
              </a:rPr>
              <a:t>BİLİYORUZ,</a:t>
            </a:r>
            <a:endParaRPr lang="tr-TR" sz="2400" b="1" dirty="0">
              <a:latin typeface="Comic Sans MS" pitchFamily="66" charset="0"/>
            </a:endParaRPr>
          </a:p>
          <a:p>
            <a:pPr>
              <a:defRPr/>
            </a:pPr>
            <a:endParaRPr lang="tr-TR" sz="2400" b="1" dirty="0" smtClean="0">
              <a:latin typeface="Comic Sans MS" pitchFamily="66" charset="0"/>
            </a:endParaRPr>
          </a:p>
          <a:p>
            <a:pPr>
              <a:defRPr/>
            </a:pPr>
            <a:r>
              <a:rPr lang="tr-TR" sz="2400" b="1" dirty="0" smtClean="0">
                <a:latin typeface="Comic Sans MS" pitchFamily="66" charset="0"/>
              </a:rPr>
              <a:t>RİSKLERİMİZİN </a:t>
            </a:r>
            <a:r>
              <a:rPr lang="tr-TR" sz="2400" b="1" dirty="0">
                <a:latin typeface="Comic Sans MS" pitchFamily="66" charset="0"/>
              </a:rPr>
              <a:t>FARKINDAYIZ,</a:t>
            </a:r>
          </a:p>
          <a:p>
            <a:pPr>
              <a:defRPr/>
            </a:pPr>
            <a:endParaRPr lang="tr-TR" sz="2400" b="1" dirty="0">
              <a:latin typeface="Comic Sans MS" pitchFamily="66" charset="0"/>
            </a:endParaRPr>
          </a:p>
          <a:p>
            <a:pPr>
              <a:defRPr/>
            </a:pPr>
            <a:r>
              <a:rPr lang="tr-TR" sz="2400" b="1" dirty="0">
                <a:latin typeface="Comic Sans MS" pitchFamily="66" charset="0"/>
              </a:rPr>
              <a:t>İŞİMİZİ </a:t>
            </a:r>
            <a:r>
              <a:rPr lang="tr-TR" sz="2400" b="1" dirty="0" smtClean="0">
                <a:latin typeface="Comic Sans MS" pitchFamily="66" charset="0"/>
              </a:rPr>
              <a:t>ŞANSA </a:t>
            </a:r>
            <a:r>
              <a:rPr lang="tr-TR" sz="2400" b="1" dirty="0">
                <a:latin typeface="Comic Sans MS" pitchFamily="66" charset="0"/>
              </a:rPr>
              <a:t>BIRAKMIYORUZ</a:t>
            </a:r>
          </a:p>
          <a:p>
            <a:pPr>
              <a:defRPr/>
            </a:pPr>
            <a:endParaRPr lang="tr-TR" sz="2400" b="1" dirty="0">
              <a:latin typeface="Comic Sans MS" pitchFamily="66" charset="0"/>
            </a:endParaRPr>
          </a:p>
          <a:p>
            <a:pPr>
              <a:defRPr/>
            </a:pPr>
            <a:r>
              <a:rPr lang="tr-TR" sz="2400" b="1" dirty="0">
                <a:latin typeface="Comic Sans MS" pitchFamily="66" charset="0"/>
              </a:rPr>
              <a:t>İLERİYE BAKIYORUZ.</a:t>
            </a:r>
          </a:p>
          <a:p>
            <a:pPr>
              <a:buNone/>
              <a:defRPr/>
            </a:pPr>
            <a:endParaRPr lang="tr-TR" sz="3200" b="1" dirty="0">
              <a:latin typeface="Comic Sans MS" pitchFamily="66" charset="0"/>
            </a:endParaRPr>
          </a:p>
        </p:txBody>
      </p:sp>
      <p:pic>
        <p:nvPicPr>
          <p:cNvPr id="6" name="Picture 3" descr="C:\Users\user\Desktop\slayt iç\iççççççç\STRNÇ.jpg"/>
          <p:cNvPicPr>
            <a:picLocks noChangeAspect="1" noChangeArrowheads="1"/>
          </p:cNvPicPr>
          <p:nvPr/>
        </p:nvPicPr>
        <p:blipFill>
          <a:blip r:embed="rId2" cstate="print"/>
          <a:srcRect/>
          <a:stretch>
            <a:fillRect/>
          </a:stretch>
        </p:blipFill>
        <p:spPr bwMode="auto">
          <a:xfrm>
            <a:off x="6327342" y="2492896"/>
            <a:ext cx="999214" cy="1019267"/>
          </a:xfrm>
          <a:prstGeom prst="rect">
            <a:avLst/>
          </a:prstGeom>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pic>
      <p:pic>
        <p:nvPicPr>
          <p:cNvPr id="7" name="Picture 4" descr="C:\Users\user\Desktop\slayt iç\iççççççç\PSL2.jpg"/>
          <p:cNvPicPr>
            <a:picLocks noChangeAspect="1" noChangeArrowheads="1"/>
          </p:cNvPicPr>
          <p:nvPr/>
        </p:nvPicPr>
        <p:blipFill>
          <a:blip r:embed="rId3" cstate="print"/>
          <a:srcRect/>
          <a:stretch>
            <a:fillRect/>
          </a:stretch>
        </p:blipFill>
        <p:spPr bwMode="auto">
          <a:xfrm>
            <a:off x="7371440" y="2492896"/>
            <a:ext cx="1016583" cy="1019266"/>
          </a:xfrm>
          <a:prstGeom prst="rect">
            <a:avLst/>
          </a:prstGeom>
          <a:ln w="76200">
            <a:solidFill>
              <a:schemeClr val="tx1">
                <a:lumMod val="9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pic>
      <p:pic>
        <p:nvPicPr>
          <p:cNvPr id="8" name="Picture 2" descr="C:\Users\user\Desktop\slayt iç\iççççççç\risk budur.jpg"/>
          <p:cNvPicPr>
            <a:picLocks noChangeAspect="1" noChangeArrowheads="1"/>
          </p:cNvPicPr>
          <p:nvPr/>
        </p:nvPicPr>
        <p:blipFill>
          <a:blip r:embed="rId4" cstate="print"/>
          <a:srcRect/>
          <a:stretch>
            <a:fillRect/>
          </a:stretch>
        </p:blipFill>
        <p:spPr bwMode="auto">
          <a:xfrm>
            <a:off x="6783417" y="3717032"/>
            <a:ext cx="1571636" cy="1309695"/>
          </a:xfrm>
          <a:prstGeom prst="rect">
            <a:avLst/>
          </a:prstGeom>
          <a:ln w="76200">
            <a:solidFill>
              <a:schemeClr val="tx1"/>
            </a:solid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pic>
      <p:pic>
        <p:nvPicPr>
          <p:cNvPr id="9" name="Picture 4" descr="C:\Users\user\Desktop\slayt iç\iççççççç\ANAHTAR.jpg"/>
          <p:cNvPicPr>
            <a:picLocks noChangeAspect="1" noChangeArrowheads="1"/>
          </p:cNvPicPr>
          <p:nvPr/>
        </p:nvPicPr>
        <p:blipFill>
          <a:blip r:embed="rId5" cstate="print"/>
          <a:srcRect/>
          <a:stretch>
            <a:fillRect/>
          </a:stretch>
        </p:blipFill>
        <p:spPr bwMode="auto">
          <a:xfrm>
            <a:off x="6783417" y="5229200"/>
            <a:ext cx="1571636" cy="1135094"/>
          </a:xfrm>
          <a:prstGeom prst="rect">
            <a:avLst/>
          </a:prstGeom>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pic>
    </p:spTree>
    <p:extLst>
      <p:ext uri="{BB962C8B-B14F-4D97-AF65-F5344CB8AC3E}">
        <p14:creationId xmlns:p14="http://schemas.microsoft.com/office/powerpoint/2010/main" val="1245065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A52F941D-C4D9-40D8-87D1-106D0E226B56}" type="slidenum">
              <a:rPr lang="tr-TR" smtClean="0"/>
              <a:pPr/>
              <a:t>3</a:t>
            </a:fld>
            <a:endParaRPr lang="tr-TR"/>
          </a:p>
        </p:txBody>
      </p:sp>
      <p:sp>
        <p:nvSpPr>
          <p:cNvPr id="7" name="Başlık 6"/>
          <p:cNvSpPr>
            <a:spLocks noGrp="1"/>
          </p:cNvSpPr>
          <p:nvPr>
            <p:ph type="title"/>
          </p:nvPr>
        </p:nvSpPr>
        <p:spPr/>
        <p:txBody>
          <a:bodyPr>
            <a:normAutofit/>
          </a:bodyPr>
          <a:lstStyle/>
          <a:p>
            <a:pPr algn="ctr"/>
            <a:r>
              <a:rPr lang="tr-TR" sz="5400" dirty="0">
                <a:latin typeface="Calibri" pitchFamily="34" charset="0"/>
              </a:rPr>
              <a:t>İÇ KONTROL DENGESİ</a:t>
            </a:r>
            <a:endParaRPr lang="tr-TR" dirty="0">
              <a:latin typeface="Calibri" pitchFamily="34" charset="0"/>
            </a:endParaRPr>
          </a:p>
        </p:txBody>
      </p:sp>
      <p:graphicFrame>
        <p:nvGraphicFramePr>
          <p:cNvPr id="11" name="5 Diyagram"/>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t>İç Kontrol </a:t>
            </a:r>
            <a:r>
              <a:rPr lang="tr-TR" dirty="0" smtClean="0"/>
              <a:t>Sistemine Geçiş Süreci</a:t>
            </a:r>
            <a:endParaRPr lang="tr-TR" dirty="0"/>
          </a:p>
        </p:txBody>
      </p:sp>
      <p:sp>
        <p:nvSpPr>
          <p:cNvPr id="3" name="İçerik Yer Tutucusu 2"/>
          <p:cNvSpPr>
            <a:spLocks noGrp="1"/>
          </p:cNvSpPr>
          <p:nvPr>
            <p:ph idx="1"/>
          </p:nvPr>
        </p:nvSpPr>
        <p:spPr>
          <a:xfrm>
            <a:off x="251520" y="2348880"/>
            <a:ext cx="8229600" cy="4389120"/>
          </a:xfrm>
        </p:spPr>
        <p:txBody>
          <a:bodyPr/>
          <a:lstStyle/>
          <a:p>
            <a:pPr marL="0" indent="0" algn="just">
              <a:buNone/>
            </a:pPr>
            <a:r>
              <a:rPr lang="tr-TR" sz="2800" dirty="0" smtClean="0">
                <a:latin typeface="Times New Roman" pitchFamily="18" charset="0"/>
                <a:cs typeface="Times New Roman" pitchFamily="18" charset="0"/>
              </a:rPr>
              <a:t>	Son </a:t>
            </a:r>
            <a:r>
              <a:rPr lang="tr-TR" sz="2800" dirty="0">
                <a:latin typeface="Times New Roman" pitchFamily="18" charset="0"/>
                <a:cs typeface="Times New Roman" pitchFamily="18" charset="0"/>
              </a:rPr>
              <a:t>Yıllarda «iyi yönetim» ilkesi </a:t>
            </a:r>
            <a:r>
              <a:rPr lang="tr-TR" sz="2800" dirty="0" smtClean="0">
                <a:latin typeface="Times New Roman" pitchFamily="18" charset="0"/>
                <a:cs typeface="Times New Roman" pitchFamily="18" charset="0"/>
              </a:rPr>
              <a:t>çerçevesinde; </a:t>
            </a:r>
            <a:r>
              <a:rPr lang="tr-TR" sz="2800" dirty="0">
                <a:latin typeface="Times New Roman" pitchFamily="18" charset="0"/>
                <a:cs typeface="Times New Roman" pitchFamily="18" charset="0"/>
              </a:rPr>
              <a:t>daha kaliteli kamu hizmetinin sağlanması amacıyla hesap verilebilirliğin temini, saydamlığın geliştirilmesi, yönetsel esneklikler sağlanarak yetki ve sorumlulukların devri, sonuç odaklı yönetim ve bütçeleme anlayışı ile vatandaş beklentilerinin karşılanması ön plana çıkan unsurlar olmuştur.</a:t>
            </a:r>
          </a:p>
          <a:p>
            <a:endParaRPr lang="tr-TR" dirty="0"/>
          </a:p>
        </p:txBody>
      </p:sp>
      <p:sp>
        <p:nvSpPr>
          <p:cNvPr id="4" name="Slayt Numarası Yer Tutucusu 3"/>
          <p:cNvSpPr>
            <a:spLocks noGrp="1"/>
          </p:cNvSpPr>
          <p:nvPr>
            <p:ph type="sldNum" sz="quarter" idx="12"/>
          </p:nvPr>
        </p:nvSpPr>
        <p:spPr/>
        <p:txBody>
          <a:bodyPr/>
          <a:lstStyle/>
          <a:p>
            <a:fld id="{A52F941D-C4D9-40D8-87D1-106D0E226B56}" type="slidenum">
              <a:rPr lang="tr-TR" smtClean="0"/>
              <a:pPr/>
              <a:t>4</a:t>
            </a:fld>
            <a:endParaRPr lang="tr-TR"/>
          </a:p>
        </p:txBody>
      </p:sp>
    </p:spTree>
    <p:extLst>
      <p:ext uri="{BB962C8B-B14F-4D97-AF65-F5344CB8AC3E}">
        <p14:creationId xmlns:p14="http://schemas.microsoft.com/office/powerpoint/2010/main" val="1575275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4389120"/>
          </a:xfrm>
        </p:spPr>
        <p:txBody>
          <a:bodyPr/>
          <a:lstStyle/>
          <a:p>
            <a:pPr marL="0" indent="0" algn="just">
              <a:buNone/>
            </a:pPr>
            <a:r>
              <a:rPr lang="tr-TR" dirty="0" smtClean="0"/>
              <a:t>	</a:t>
            </a:r>
            <a:r>
              <a:rPr lang="tr-TR" sz="2800" dirty="0">
                <a:latin typeface="Times New Roman" pitchFamily="18" charset="0"/>
                <a:cs typeface="Times New Roman" pitchFamily="18" charset="0"/>
              </a:rPr>
              <a:t>Kamu hizmeti kalitesinin artmaya </a:t>
            </a:r>
            <a:r>
              <a:rPr lang="tr-TR" sz="2800" dirty="0" smtClean="0">
                <a:latin typeface="Times New Roman" pitchFamily="18" charset="0"/>
                <a:cs typeface="Times New Roman" pitchFamily="18" charset="0"/>
              </a:rPr>
              <a:t>başlaması; </a:t>
            </a:r>
            <a:r>
              <a:rPr lang="tr-TR" sz="2800" dirty="0">
                <a:latin typeface="Times New Roman" pitchFamily="18" charset="0"/>
                <a:cs typeface="Times New Roman" pitchFamily="18" charset="0"/>
              </a:rPr>
              <a:t>hedef odaklı yaklaşımı ve kamu kaynaklarının etkili, ekonomik ve verimli kullanılması ihtiyacını doğurmuş ve </a:t>
            </a:r>
            <a:r>
              <a:rPr lang="tr-TR" sz="2800" dirty="0" smtClean="0">
                <a:latin typeface="Times New Roman" pitchFamily="18" charset="0"/>
                <a:cs typeface="Times New Roman" pitchFamily="18" charset="0"/>
              </a:rPr>
              <a:t>bu durum </a:t>
            </a:r>
            <a:r>
              <a:rPr lang="tr-TR" sz="2800" dirty="0">
                <a:latin typeface="Times New Roman" pitchFamily="18" charset="0"/>
                <a:cs typeface="Times New Roman" pitchFamily="18" charset="0"/>
              </a:rPr>
              <a:t>kamu kurumlarının organizasyon </a:t>
            </a:r>
            <a:r>
              <a:rPr lang="tr-TR" sz="2800" dirty="0" smtClean="0">
                <a:latin typeface="Times New Roman" pitchFamily="18" charset="0"/>
                <a:cs typeface="Times New Roman" pitchFamily="18" charset="0"/>
              </a:rPr>
              <a:t>yapısından </a:t>
            </a:r>
            <a:r>
              <a:rPr lang="tr-TR" sz="2800" dirty="0">
                <a:latin typeface="Times New Roman" pitchFamily="18" charset="0"/>
                <a:cs typeface="Times New Roman" pitchFamily="18" charset="0"/>
              </a:rPr>
              <a:t>iletişim ve izlemeye kadar mali yönetim ve kontrol süreçleriyle ilgili pek çok alanda etkili araçların kullanılmasını gerekli kılmıştır</a:t>
            </a:r>
            <a:r>
              <a:rPr lang="tr-TR" sz="2800" dirty="0" smtClean="0">
                <a:latin typeface="Times New Roman" pitchFamily="18" charset="0"/>
                <a:cs typeface="Times New Roman" pitchFamily="18" charset="0"/>
              </a:rPr>
              <a:t>. </a:t>
            </a:r>
          </a:p>
          <a:p>
            <a:pPr marL="0" indent="0" algn="just">
              <a:buNone/>
            </a:pPr>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Bu </a:t>
            </a:r>
            <a:r>
              <a:rPr lang="tr-TR" sz="2800" dirty="0">
                <a:latin typeface="Times New Roman" pitchFamily="18" charset="0"/>
                <a:cs typeface="Times New Roman" pitchFamily="18" charset="0"/>
              </a:rPr>
              <a:t>reform sürecinde benimsenen en önemli yönetim aracı ise </a:t>
            </a:r>
            <a:r>
              <a:rPr lang="tr-TR" sz="2800" dirty="0">
                <a:effectLst>
                  <a:outerShdw blurRad="38100" dist="38100" dir="2700000" algn="tl">
                    <a:srgbClr val="000000">
                      <a:alpha val="43137"/>
                    </a:srgbClr>
                  </a:outerShdw>
                </a:effectLst>
                <a:latin typeface="Times New Roman" pitchFamily="18" charset="0"/>
                <a:cs typeface="Times New Roman" pitchFamily="18" charset="0"/>
              </a:rPr>
              <a:t>İÇ KONTROL </a:t>
            </a:r>
            <a:r>
              <a:rPr lang="tr-TR" sz="2800" dirty="0" smtClean="0">
                <a:effectLst>
                  <a:outerShdw blurRad="38100" dist="38100" dir="2700000" algn="tl">
                    <a:srgbClr val="000000">
                      <a:alpha val="43137"/>
                    </a:srgbClr>
                  </a:outerShdw>
                </a:effectLst>
                <a:latin typeface="Times New Roman" pitchFamily="18" charset="0"/>
                <a:cs typeface="Times New Roman" pitchFamily="18" charset="0"/>
              </a:rPr>
              <a:t>SİSTEMİ</a:t>
            </a:r>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olmuştur.</a:t>
            </a:r>
            <a:endParaRPr lang="tr-TR" sz="2800" dirty="0">
              <a:latin typeface="Times New Roman" pitchFamily="18" charset="0"/>
              <a:cs typeface="Times New Roman"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A52F941D-C4D9-40D8-87D1-106D0E226B56}" type="slidenum">
              <a:rPr lang="tr-TR" smtClean="0"/>
              <a:pPr/>
              <a:t>5</a:t>
            </a:fld>
            <a:endParaRPr lang="tr-TR"/>
          </a:p>
        </p:txBody>
      </p:sp>
    </p:spTree>
    <p:extLst>
      <p:ext uri="{BB962C8B-B14F-4D97-AF65-F5344CB8AC3E}">
        <p14:creationId xmlns:p14="http://schemas.microsoft.com/office/powerpoint/2010/main" val="1235831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060848"/>
            <a:ext cx="8229600" cy="3433176"/>
          </a:xfrm>
        </p:spPr>
        <p:txBody>
          <a:bodyPr/>
          <a:lstStyle/>
          <a:p>
            <a:pPr marL="0" indent="0" algn="ctr">
              <a:buClr>
                <a:srgbClr val="C00000"/>
              </a:buClr>
              <a:buNone/>
            </a:pPr>
            <a:r>
              <a:rPr lang="tr-TR" sz="3200" b="1" dirty="0">
                <a:solidFill>
                  <a:schemeClr val="accent2"/>
                </a:solidFill>
                <a:latin typeface="Constantia (Gövde)"/>
              </a:rPr>
              <a:t>KONTROL </a:t>
            </a:r>
          </a:p>
          <a:p>
            <a:pPr marL="0" indent="0" algn="just">
              <a:buClr>
                <a:srgbClr val="C00000"/>
              </a:buClr>
              <a:buNone/>
            </a:pPr>
            <a:endParaRPr lang="tr-TR" sz="2800" b="1" dirty="0" smtClean="0">
              <a:latin typeface="Constantia (Gövde)"/>
            </a:endParaRPr>
          </a:p>
          <a:p>
            <a:pPr marL="0" indent="0" algn="just">
              <a:buClr>
                <a:srgbClr val="C00000"/>
              </a:buClr>
              <a:buNone/>
            </a:pPr>
            <a:r>
              <a:rPr lang="tr-TR" sz="3200" b="1" dirty="0" smtClean="0">
                <a:latin typeface="Constantia (Gövde)"/>
              </a:rPr>
              <a:t>Amaçlara </a:t>
            </a:r>
            <a:r>
              <a:rPr lang="tr-TR" sz="3200" b="1" dirty="0">
                <a:latin typeface="Constantia (Gövde)"/>
              </a:rPr>
              <a:t>ulaşımı  güçlendiren yöntemler bütünüdür.</a:t>
            </a:r>
          </a:p>
          <a:p>
            <a:pPr marL="0" indent="0">
              <a:buClr>
                <a:srgbClr val="C00000"/>
              </a:buClr>
              <a:buNone/>
            </a:pPr>
            <a:endParaRPr lang="tr-TR" dirty="0">
              <a:latin typeface="+mj-lt"/>
            </a:endParaRPr>
          </a:p>
        </p:txBody>
      </p:sp>
      <p:sp>
        <p:nvSpPr>
          <p:cNvPr id="4" name="3 Slayt Numarası Yer Tutucusu"/>
          <p:cNvSpPr>
            <a:spLocks noGrp="1"/>
          </p:cNvSpPr>
          <p:nvPr>
            <p:ph type="sldNum" sz="quarter" idx="12"/>
          </p:nvPr>
        </p:nvSpPr>
        <p:spPr/>
        <p:txBody>
          <a:bodyPr/>
          <a:lstStyle/>
          <a:p>
            <a:fld id="{A52F941D-C4D9-40D8-87D1-106D0E226B56}"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000108"/>
            <a:ext cx="8175282" cy="1428760"/>
          </a:xfrm>
        </p:spPr>
        <p:txBody>
          <a:bodyPr>
            <a:noAutofit/>
          </a:bodyPr>
          <a:lstStyle/>
          <a:p>
            <a:r>
              <a:rPr lang="tr-TR" sz="2400" b="1" dirty="0" smtClean="0"/>
              <a:t>İÇ KONTROL (5018 sayılı Kamu Mali Yönetimi ve Kontrol Kanunu)</a:t>
            </a:r>
            <a:r>
              <a:rPr lang="tr-TR" sz="2400" dirty="0" smtClean="0"/>
              <a:t/>
            </a:r>
            <a:br>
              <a:rPr lang="tr-TR" sz="2400" dirty="0" smtClean="0"/>
            </a:br>
            <a:r>
              <a:rPr lang="tr-TR" sz="2400" dirty="0" smtClean="0"/>
              <a:t>İdarenin amaçlarına, belirlenmiş politikalara ve mevzuata uygun olarak;</a:t>
            </a:r>
            <a:endParaRPr lang="tr-TR" sz="2400" dirty="0"/>
          </a:p>
        </p:txBody>
      </p:sp>
      <p:sp>
        <p:nvSpPr>
          <p:cNvPr id="3" name="2 İçerik Yer Tutucusu"/>
          <p:cNvSpPr>
            <a:spLocks noGrp="1"/>
          </p:cNvSpPr>
          <p:nvPr>
            <p:ph idx="1"/>
          </p:nvPr>
        </p:nvSpPr>
        <p:spPr>
          <a:xfrm>
            <a:off x="642910" y="2714620"/>
            <a:ext cx="7572428" cy="3286148"/>
          </a:xfrm>
        </p:spPr>
        <p:txBody>
          <a:bodyPr>
            <a:normAutofit fontScale="92500" lnSpcReduction="20000"/>
          </a:bodyPr>
          <a:lstStyle/>
          <a:p>
            <a:pPr>
              <a:buClr>
                <a:srgbClr val="C00000"/>
              </a:buClr>
              <a:buFont typeface="Wingdings" pitchFamily="2" charset="2"/>
              <a:buChar char="Ø"/>
            </a:pPr>
            <a:r>
              <a:rPr lang="tr-TR" sz="2400" dirty="0" smtClean="0">
                <a:latin typeface="+mj-lt"/>
              </a:rPr>
              <a:t>Faaliyetlerin etkili, ekonomik  ve verimli bir şekilde yürütülmesini,</a:t>
            </a:r>
          </a:p>
          <a:p>
            <a:pPr>
              <a:buClr>
                <a:srgbClr val="C00000"/>
              </a:buClr>
              <a:buFont typeface="Wingdings" pitchFamily="2" charset="2"/>
              <a:buChar char="Ø"/>
            </a:pPr>
            <a:r>
              <a:rPr lang="tr-TR" sz="2400" dirty="0" smtClean="0">
                <a:latin typeface="+mj-lt"/>
              </a:rPr>
              <a:t>Varlık ve kaynakların korunmasını,</a:t>
            </a:r>
          </a:p>
          <a:p>
            <a:pPr>
              <a:buClr>
                <a:srgbClr val="C00000"/>
              </a:buClr>
              <a:buFont typeface="Wingdings" pitchFamily="2" charset="2"/>
              <a:buChar char="Ø"/>
            </a:pPr>
            <a:r>
              <a:rPr lang="tr-TR" sz="2400" dirty="0" smtClean="0">
                <a:latin typeface="+mj-lt"/>
              </a:rPr>
              <a:t>Muhasebe kayıtlarının doğru ve tam olarak tutulmasını,</a:t>
            </a:r>
          </a:p>
          <a:p>
            <a:pPr>
              <a:buClr>
                <a:srgbClr val="C00000"/>
              </a:buClr>
              <a:buFont typeface="Wingdings" pitchFamily="2" charset="2"/>
              <a:buChar char="Ø"/>
            </a:pPr>
            <a:r>
              <a:rPr lang="tr-TR" sz="2400" dirty="0" smtClean="0">
                <a:latin typeface="+mj-lt"/>
              </a:rPr>
              <a:t>Mali bilgi ve yönetim bilgisinin zamanında ve güvenilir olarak üretilmesini,</a:t>
            </a:r>
          </a:p>
          <a:p>
            <a:pPr marL="0" indent="0">
              <a:buClr>
                <a:srgbClr val="C00000"/>
              </a:buClr>
              <a:buNone/>
            </a:pPr>
            <a:endParaRPr lang="tr-TR" sz="2400" dirty="0" smtClean="0">
              <a:latin typeface="+mj-lt"/>
            </a:endParaRPr>
          </a:p>
          <a:p>
            <a:pPr algn="just">
              <a:buClr>
                <a:srgbClr val="C00000"/>
              </a:buClr>
              <a:buNone/>
            </a:pPr>
            <a:r>
              <a:rPr lang="tr-TR" sz="2400" dirty="0" smtClean="0">
                <a:latin typeface="+mj-lt"/>
              </a:rPr>
              <a:t>		Sağlamak üzere </a:t>
            </a:r>
            <a:r>
              <a:rPr lang="tr-TR" sz="2400" b="1" i="1" dirty="0" smtClean="0">
                <a:latin typeface="+mj-lt"/>
              </a:rPr>
              <a:t>idare tarafından oluşturulan </a:t>
            </a:r>
            <a:r>
              <a:rPr lang="tr-TR" sz="2400" dirty="0" smtClean="0">
                <a:latin typeface="+mj-lt"/>
              </a:rPr>
              <a:t>	organizasyon, yöntem ve süreçle iç denetimi kapsayan 	</a:t>
            </a:r>
            <a:r>
              <a:rPr lang="tr-TR" sz="2400" b="1" i="1" dirty="0" smtClean="0">
                <a:latin typeface="+mj-lt"/>
              </a:rPr>
              <a:t>mali ve diğer kontroller </a:t>
            </a:r>
            <a:r>
              <a:rPr lang="tr-TR" sz="2400" dirty="0" smtClean="0">
                <a:latin typeface="+mj-lt"/>
              </a:rPr>
              <a:t>bütünüdür. </a:t>
            </a:r>
            <a:endParaRPr lang="tr-TR" sz="2400" dirty="0">
              <a:latin typeface="+mj-lt"/>
            </a:endParaRPr>
          </a:p>
        </p:txBody>
      </p:sp>
      <p:sp>
        <p:nvSpPr>
          <p:cNvPr id="4" name="3 Slayt Numarası Yer Tutucusu"/>
          <p:cNvSpPr>
            <a:spLocks noGrp="1"/>
          </p:cNvSpPr>
          <p:nvPr>
            <p:ph type="sldNum" sz="quarter" idx="12"/>
          </p:nvPr>
        </p:nvSpPr>
        <p:spPr/>
        <p:txBody>
          <a:bodyPr/>
          <a:lstStyle/>
          <a:p>
            <a:fld id="{A52F941D-C4D9-40D8-87D1-106D0E226B56}"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785794"/>
            <a:ext cx="7286676" cy="642942"/>
          </a:xfrm>
        </p:spPr>
        <p:txBody>
          <a:bodyPr>
            <a:normAutofit/>
          </a:bodyPr>
          <a:lstStyle/>
          <a:p>
            <a:r>
              <a:rPr lang="tr-TR" sz="3200" dirty="0" smtClean="0"/>
              <a:t>İÇ KONTROL NEDİR? </a:t>
            </a:r>
            <a:endParaRPr lang="tr-TR" sz="3200" dirty="0"/>
          </a:p>
        </p:txBody>
      </p:sp>
      <p:sp>
        <p:nvSpPr>
          <p:cNvPr id="3" name="2 İçerik Yer Tutucusu"/>
          <p:cNvSpPr>
            <a:spLocks noGrp="1"/>
          </p:cNvSpPr>
          <p:nvPr>
            <p:ph idx="1"/>
          </p:nvPr>
        </p:nvSpPr>
        <p:spPr>
          <a:xfrm>
            <a:off x="457200" y="1643050"/>
            <a:ext cx="8229600" cy="5026310"/>
          </a:xfrm>
        </p:spPr>
        <p:txBody>
          <a:bodyPr>
            <a:normAutofit lnSpcReduction="10000"/>
          </a:bodyPr>
          <a:lstStyle/>
          <a:p>
            <a:pPr algn="just">
              <a:buClr>
                <a:srgbClr val="C00000"/>
              </a:buClr>
              <a:buFont typeface="Wingdings" pitchFamily="2" charset="2"/>
              <a:buChar char="Ø"/>
            </a:pPr>
            <a:r>
              <a:rPr lang="tr-TR" sz="2400" dirty="0" smtClean="0"/>
              <a:t>İç kontrol, Kurumun hedeflerine ulaşmasına makul güvence  sağlamak üzere yöneticiler ve tüm personel tarafından gerçekleştirilen bir </a:t>
            </a:r>
            <a:r>
              <a:rPr lang="tr-TR" sz="2400" b="1" dirty="0" smtClean="0"/>
              <a:t>süreçtir.</a:t>
            </a:r>
          </a:p>
          <a:p>
            <a:pPr algn="just">
              <a:buClr>
                <a:srgbClr val="C00000"/>
              </a:buClr>
              <a:buFont typeface="Wingdings" pitchFamily="2" charset="2"/>
              <a:buChar char="Ø"/>
            </a:pPr>
            <a:r>
              <a:rPr lang="tr-TR" sz="2400" dirty="0" smtClean="0"/>
              <a:t>İç kontrol sistemi, kurum içinde ayrı bir sistem değildir.  Yönetim işleriyle içi içe girmiştir ve mevcut sistemlerin ayrılmaz bir parçası niteliğindedir.</a:t>
            </a:r>
          </a:p>
          <a:p>
            <a:pPr algn="just">
              <a:buClr>
                <a:srgbClr val="C00000"/>
              </a:buClr>
              <a:buFont typeface="Wingdings" pitchFamily="2" charset="2"/>
              <a:buChar char="Ø"/>
            </a:pPr>
            <a:r>
              <a:rPr lang="tr-TR" sz="2400" dirty="0" smtClean="0"/>
              <a:t>İç kontrol bir amaç değil, idareyi hedeflerine ulaştırma amacını taşıyan bir </a:t>
            </a:r>
            <a:r>
              <a:rPr lang="tr-TR" sz="2400" b="1" dirty="0" smtClean="0"/>
              <a:t>yönetim aracıdır</a:t>
            </a:r>
            <a:r>
              <a:rPr lang="tr-TR" sz="2400" dirty="0" smtClean="0"/>
              <a:t>.</a:t>
            </a:r>
          </a:p>
          <a:p>
            <a:pPr algn="just">
              <a:buClr>
                <a:srgbClr val="C00000"/>
              </a:buClr>
              <a:buFont typeface="Wingdings" pitchFamily="2" charset="2"/>
              <a:buChar char="Ø"/>
            </a:pPr>
            <a:r>
              <a:rPr lang="tr-TR" sz="2400" dirty="0" smtClean="0"/>
              <a:t>Hedeflere ulaşabilmek için </a:t>
            </a:r>
            <a:r>
              <a:rPr lang="tr-TR" sz="2400" b="1" dirty="0" smtClean="0"/>
              <a:t>makul güvence </a:t>
            </a:r>
            <a:r>
              <a:rPr lang="tr-TR" sz="2400" dirty="0" smtClean="0"/>
              <a:t>sağlar.</a:t>
            </a:r>
          </a:p>
          <a:p>
            <a:pPr algn="just">
              <a:buClr>
                <a:srgbClr val="C00000"/>
              </a:buClr>
              <a:buFont typeface="Wingdings" pitchFamily="2" charset="2"/>
              <a:buChar char="Ø"/>
            </a:pPr>
            <a:r>
              <a:rPr lang="tr-TR" sz="2400" dirty="0" smtClean="0"/>
              <a:t>İç kontrol kişiler tarafından uygulanır.</a:t>
            </a:r>
          </a:p>
          <a:p>
            <a:pPr algn="just">
              <a:buClr>
                <a:srgbClr val="C00000"/>
              </a:buClr>
              <a:buFont typeface="Wingdings" pitchFamily="2" charset="2"/>
              <a:buChar char="Ø"/>
            </a:pPr>
            <a:r>
              <a:rPr lang="tr-TR" sz="2400" dirty="0" smtClean="0"/>
              <a:t>İç kontrol sadece form, belge, el kitabı ve prosedür değil, bunların yanı sıra organizasyonu, personeli ve yönetim tarzını da kapsayan bir sistemdir. </a:t>
            </a:r>
          </a:p>
          <a:p>
            <a:pPr algn="just">
              <a:buClr>
                <a:srgbClr val="C00000"/>
              </a:buClr>
              <a:buFont typeface="Wingdings" pitchFamily="2" charset="2"/>
              <a:buChar char="Ø"/>
            </a:pPr>
            <a:endParaRPr lang="tr-TR" dirty="0"/>
          </a:p>
        </p:txBody>
      </p:sp>
      <p:sp>
        <p:nvSpPr>
          <p:cNvPr id="4" name="3 Slayt Numarası Yer Tutucusu"/>
          <p:cNvSpPr>
            <a:spLocks noGrp="1"/>
          </p:cNvSpPr>
          <p:nvPr>
            <p:ph type="sldNum" sz="quarter" idx="12"/>
          </p:nvPr>
        </p:nvSpPr>
        <p:spPr/>
        <p:txBody>
          <a:bodyPr/>
          <a:lstStyle/>
          <a:p>
            <a:fld id="{A52F941D-C4D9-40D8-87D1-106D0E226B56}"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solidFill>
                  <a:schemeClr val="accent2"/>
                </a:solidFill>
              </a:rPr>
              <a:t>İç </a:t>
            </a:r>
            <a:r>
              <a:rPr lang="tr-TR" dirty="0" smtClean="0">
                <a:solidFill>
                  <a:schemeClr val="accent2"/>
                </a:solidFill>
              </a:rPr>
              <a:t>kontrol; </a:t>
            </a:r>
            <a:r>
              <a:rPr lang="tr-TR" dirty="0" smtClean="0"/>
              <a:t>bizi </a:t>
            </a:r>
            <a:r>
              <a:rPr lang="tr-TR" dirty="0"/>
              <a:t>gitmek istediğimiz </a:t>
            </a:r>
            <a:r>
              <a:rPr lang="tr-TR" dirty="0" smtClean="0"/>
              <a:t>yere, </a:t>
            </a:r>
            <a:r>
              <a:rPr lang="tr-TR" dirty="0"/>
              <a:t>yolda bir sürprizle karşılaşmadan ulaştırır. İç kontrol i</a:t>
            </a:r>
            <a:r>
              <a:rPr lang="tr-TR" dirty="0" smtClean="0"/>
              <a:t>darede bulunan herkesin </a:t>
            </a:r>
            <a:r>
              <a:rPr lang="tr-TR" dirty="0"/>
              <a:t>sorumluluğudur. İç kontrol güçlü bir kontrol ortamıyla başlar. Yönetim iç kontrol sisteminin sahibidir. İç kontrol kurumun tüm fonksiyonlarını kapsamakta ve her alanını ilgilendirmektedir. </a:t>
            </a:r>
          </a:p>
          <a:p>
            <a:pPr marL="0" indent="0">
              <a:buNone/>
            </a:pPr>
            <a:endParaRPr lang="tr-TR" dirty="0"/>
          </a:p>
        </p:txBody>
      </p:sp>
      <p:sp>
        <p:nvSpPr>
          <p:cNvPr id="4" name="Slayt Numarası Yer Tutucusu 3"/>
          <p:cNvSpPr>
            <a:spLocks noGrp="1"/>
          </p:cNvSpPr>
          <p:nvPr>
            <p:ph type="sldNum" sz="quarter" idx="12"/>
          </p:nvPr>
        </p:nvSpPr>
        <p:spPr/>
        <p:txBody>
          <a:bodyPr/>
          <a:lstStyle/>
          <a:p>
            <a:fld id="{A52F941D-C4D9-40D8-87D1-106D0E226B56}" type="slidenum">
              <a:rPr lang="tr-TR" smtClean="0"/>
              <a:pPr/>
              <a:t>9</a:t>
            </a:fld>
            <a:endParaRPr lang="tr-TR"/>
          </a:p>
        </p:txBody>
      </p:sp>
    </p:spTree>
    <p:extLst>
      <p:ext uri="{BB962C8B-B14F-4D97-AF65-F5344CB8AC3E}">
        <p14:creationId xmlns:p14="http://schemas.microsoft.com/office/powerpoint/2010/main" val="1340018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Teması">
      <a:majorFont>
        <a:latin typeface="Century Gothic"/>
        <a:ea typeface=""/>
        <a:cs typeface=""/>
      </a:majorFont>
      <a:minorFont>
        <a:latin typeface="Century Gothic"/>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is Teması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is Teması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is Teması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is Teması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is Teması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is Teması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2732</TotalTime>
  <Words>1041</Words>
  <Application>Microsoft Office PowerPoint</Application>
  <PresentationFormat>Ekran Gösterisi (4:3)</PresentationFormat>
  <Paragraphs>216</Paragraphs>
  <Slides>25</Slides>
  <Notes>1</Notes>
  <HiddenSlides>0</HiddenSlides>
  <MMClips>0</MMClips>
  <ScaleCrop>false</ScaleCrop>
  <HeadingPairs>
    <vt:vector size="6" baseType="variant">
      <vt:variant>
        <vt:lpstr>Kullanılan Yazı Tipleri</vt:lpstr>
      </vt:variant>
      <vt:variant>
        <vt:i4>10</vt:i4>
      </vt:variant>
      <vt:variant>
        <vt:lpstr>Tema</vt:lpstr>
      </vt:variant>
      <vt:variant>
        <vt:i4>2</vt:i4>
      </vt:variant>
      <vt:variant>
        <vt:lpstr>Slayt Başlıkları</vt:lpstr>
      </vt:variant>
      <vt:variant>
        <vt:i4>25</vt:i4>
      </vt:variant>
    </vt:vector>
  </HeadingPairs>
  <TitlesOfParts>
    <vt:vector size="37" baseType="lpstr">
      <vt:lpstr>Arial</vt:lpstr>
      <vt:lpstr>Arial Black</vt:lpstr>
      <vt:lpstr>Calibri</vt:lpstr>
      <vt:lpstr>Century Gothic</vt:lpstr>
      <vt:lpstr>Comic Sans MS</vt:lpstr>
      <vt:lpstr>Constantia</vt:lpstr>
      <vt:lpstr>Constantia (Gövde)</vt:lpstr>
      <vt:lpstr>Times New Roman</vt:lpstr>
      <vt:lpstr>Wingdings</vt:lpstr>
      <vt:lpstr>Wingdings 2</vt:lpstr>
      <vt:lpstr>Akış</vt:lpstr>
      <vt:lpstr>Ofis Teması</vt:lpstr>
      <vt:lpstr>İÇ KONTROL</vt:lpstr>
      <vt:lpstr>İç Kontrole İlişkin Mevzuat</vt:lpstr>
      <vt:lpstr>İÇ KONTROL DENGESİ</vt:lpstr>
      <vt:lpstr>İç Kontrol Sistemine Geçiş Süreci</vt:lpstr>
      <vt:lpstr>PowerPoint Sunusu</vt:lpstr>
      <vt:lpstr>PowerPoint Sunusu</vt:lpstr>
      <vt:lpstr>İÇ KONTROL (5018 sayılı Kamu Mali Yönetimi ve Kontrol Kanunu) İdarenin amaçlarına, belirlenmiş politikalara ve mevzuata uygun olarak;</vt:lpstr>
      <vt:lpstr>İÇ KONTROL NEDİR? </vt:lpstr>
      <vt:lpstr>PowerPoint Sunusu</vt:lpstr>
      <vt:lpstr>İÇ KONTROL NE DEĞİLDİR?</vt:lpstr>
      <vt:lpstr>İÇ KONTROL NE DEĞİLDİR?</vt:lpstr>
      <vt:lpstr>İÇ KONTROLÜN AMAÇLARI</vt:lpstr>
      <vt:lpstr>         İÇ KONTROLÜN ÖZELLİKLERİ </vt:lpstr>
      <vt:lpstr>PowerPoint Sunusu</vt:lpstr>
      <vt:lpstr>PowerPoint Sunusu</vt:lpstr>
      <vt:lpstr>İÇ KONTROLÜN ÖNEMİ</vt:lpstr>
      <vt:lpstr>İç Kontrolün Bileşenleri</vt:lpstr>
      <vt:lpstr> COSO PİRAMİDİ</vt:lpstr>
      <vt:lpstr>PowerPoint Sunusu</vt:lpstr>
      <vt:lpstr>KONTROL HAYAT KURTARIR!</vt:lpstr>
      <vt:lpstr>İÇ KONTROL</vt:lpstr>
      <vt:lpstr>İÇ KONTROL</vt:lpstr>
      <vt:lpstr>İÇ KONTROL</vt:lpstr>
      <vt:lpstr>İÇ KONTROL</vt:lpstr>
      <vt:lpstr>İÇ KONTROL KAPSAMINDA    BELİRLEYECEĞİMİZ YOL HARİTASI İLE;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5018 SAYILI KAMU MALİ YÖNETİMİ VE KONTROL KANUNU İLE GETİRİLEN                       YENİLİKLER</dc:title>
  <dc:creator>Serpil Deprem</dc:creator>
  <cp:lastModifiedBy>ASLI ÇİÇEN</cp:lastModifiedBy>
  <cp:revision>305</cp:revision>
  <dcterms:created xsi:type="dcterms:W3CDTF">2010-11-26T12:47:10Z</dcterms:created>
  <dcterms:modified xsi:type="dcterms:W3CDTF">2018-04-30T07:01:36Z</dcterms:modified>
</cp:coreProperties>
</file>